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30"/>
  </p:notesMasterIdLst>
  <p:sldIdLst>
    <p:sldId id="257" r:id="rId5"/>
    <p:sldId id="347" r:id="rId6"/>
    <p:sldId id="358" r:id="rId7"/>
    <p:sldId id="356" r:id="rId8"/>
    <p:sldId id="262" r:id="rId9"/>
    <p:sldId id="416" r:id="rId10"/>
    <p:sldId id="417" r:id="rId11"/>
    <p:sldId id="418" r:id="rId12"/>
    <p:sldId id="419" r:id="rId13"/>
    <p:sldId id="304" r:id="rId14"/>
    <p:sldId id="359" r:id="rId15"/>
    <p:sldId id="360" r:id="rId16"/>
    <p:sldId id="361" r:id="rId17"/>
    <p:sldId id="362" r:id="rId18"/>
    <p:sldId id="385" r:id="rId19"/>
    <p:sldId id="283" r:id="rId20"/>
    <p:sldId id="427" r:id="rId21"/>
    <p:sldId id="374" r:id="rId22"/>
    <p:sldId id="265" r:id="rId23"/>
    <p:sldId id="351" r:id="rId24"/>
    <p:sldId id="266" r:id="rId25"/>
    <p:sldId id="353" r:id="rId26"/>
    <p:sldId id="375" r:id="rId27"/>
    <p:sldId id="429" r:id="rId28"/>
    <p:sldId id="4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2DB"/>
    <a:srgbClr val="86B6BF"/>
    <a:srgbClr val="98B086"/>
    <a:srgbClr val="AFB9AF"/>
    <a:srgbClr val="D9DED9"/>
    <a:srgbClr val="D7D7D5"/>
    <a:srgbClr val="4FC8F4"/>
    <a:srgbClr val="B0CC7E"/>
    <a:srgbClr val="CCDEA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84242" autoAdjust="0"/>
  </p:normalViewPr>
  <p:slideViewPr>
    <p:cSldViewPr snapToGrid="0">
      <p:cViewPr>
        <p:scale>
          <a:sx n="58" d="100"/>
          <a:sy n="58" d="100"/>
        </p:scale>
        <p:origin x="1450" y="379"/>
      </p:cViewPr>
      <p:guideLst/>
    </p:cSldViewPr>
  </p:slideViewPr>
  <p:outlineViewPr>
    <p:cViewPr>
      <p:scale>
        <a:sx n="33" d="100"/>
        <a:sy n="33" d="100"/>
      </p:scale>
      <p:origin x="0" y="-456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6CF18-5594-4795-87A7-871E5D365092}"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53196-E859-4EAE-AADE-0191EFA4F7D8}" type="slidenum">
              <a:rPr lang="en-US" smtClean="0"/>
              <a:t>‹#›</a:t>
            </a:fld>
            <a:endParaRPr lang="en-US"/>
          </a:p>
        </p:txBody>
      </p:sp>
    </p:spTree>
    <p:extLst>
      <p:ext uri="{BB962C8B-B14F-4D97-AF65-F5344CB8AC3E}">
        <p14:creationId xmlns:p14="http://schemas.microsoft.com/office/powerpoint/2010/main" val="18793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for Green Schools is part of the U.S. Green Building Council, a 501c3 non-profit dedicated to </a:t>
            </a:r>
            <a:r>
              <a:rPr lang="en-US" sz="1200" b="0" i="0" kern="1200" dirty="0">
                <a:solidFill>
                  <a:schemeClr val="tx1"/>
                </a:solidFill>
                <a:effectLst/>
                <a:latin typeface="+mn-lt"/>
                <a:ea typeface="+mn-ea"/>
                <a:cs typeface="+mn-cs"/>
              </a:rPr>
              <a:t>transforming the way buildings and communities are designed, built and operated, enabling an environmentally and socially responsible, healthy, and prosperous environment that improves the quality of life. The Center for Green Schools believes that all students deserve the opportunity to attend schools that sustain the world they live in, enhance their health and well-being, and prepare them for 21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century careers.</a:t>
            </a:r>
            <a:endParaRPr lang="en-US" dirty="0"/>
          </a:p>
        </p:txBody>
      </p:sp>
      <p:sp>
        <p:nvSpPr>
          <p:cNvPr id="4" name="Slide Number Placeholder 3"/>
          <p:cNvSpPr>
            <a:spLocks noGrp="1"/>
          </p:cNvSpPr>
          <p:nvPr>
            <p:ph type="sldNum" sz="quarter" idx="10"/>
          </p:nvPr>
        </p:nvSpPr>
        <p:spPr/>
        <p:txBody>
          <a:bodyPr/>
          <a:lstStyle/>
          <a:p>
            <a:fld id="{74753196-E859-4EAE-AADE-0191EFA4F7D8}" type="slidenum">
              <a:rPr lang="en-US" smtClean="0"/>
              <a:t>1</a:t>
            </a:fld>
            <a:endParaRPr lang="en-US"/>
          </a:p>
        </p:txBody>
      </p:sp>
    </p:spTree>
    <p:extLst>
      <p:ext uri="{BB962C8B-B14F-4D97-AF65-F5344CB8AC3E}">
        <p14:creationId xmlns:p14="http://schemas.microsoft.com/office/powerpoint/2010/main" val="342526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Lab can be used as part of Building Learners or on its own. It is an online platform for K-12 teachers that hosts high-quality, standards-aligned lessons in a full range of sustainability topics to help teachers incorporate sustainability content into classroom learning. As of May 2019, the platform hosted almost 600 lessons in English and Spanish from 15 partner organizations.</a:t>
            </a:r>
          </a:p>
        </p:txBody>
      </p:sp>
      <p:sp>
        <p:nvSpPr>
          <p:cNvPr id="4" name="Slide Number Placeholder 3"/>
          <p:cNvSpPr>
            <a:spLocks noGrp="1"/>
          </p:cNvSpPr>
          <p:nvPr>
            <p:ph type="sldNum" sz="quarter" idx="10"/>
          </p:nvPr>
        </p:nvSpPr>
        <p:spPr/>
        <p:txBody>
          <a:bodyPr/>
          <a:lstStyle/>
          <a:p>
            <a:fld id="{74753196-E859-4EAE-AADE-0191EFA4F7D8}" type="slidenum">
              <a:rPr lang="en-US" smtClean="0"/>
              <a:t>10</a:t>
            </a:fld>
            <a:endParaRPr lang="en-US"/>
          </a:p>
        </p:txBody>
      </p:sp>
    </p:spTree>
    <p:extLst>
      <p:ext uri="{BB962C8B-B14F-4D97-AF65-F5344CB8AC3E}">
        <p14:creationId xmlns:p14="http://schemas.microsoft.com/office/powerpoint/2010/main" val="340319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does Learning Lab provide an important place for educators to find what they need for their classroom, it also provides a platform for the top providers of sustainability education to work together and share their priorities for future curriculum development, professional development, and outreach.</a:t>
            </a:r>
          </a:p>
        </p:txBody>
      </p:sp>
      <p:sp>
        <p:nvSpPr>
          <p:cNvPr id="4" name="Slide Number Placeholder 3"/>
          <p:cNvSpPr>
            <a:spLocks noGrp="1"/>
          </p:cNvSpPr>
          <p:nvPr>
            <p:ph type="sldNum" sz="quarter" idx="10"/>
          </p:nvPr>
        </p:nvSpPr>
        <p:spPr/>
        <p:txBody>
          <a:bodyPr/>
          <a:lstStyle/>
          <a:p>
            <a:fld id="{74753196-E859-4EAE-AADE-0191EFA4F7D8}" type="slidenum">
              <a:rPr lang="en-US" smtClean="0"/>
              <a:t>11</a:t>
            </a:fld>
            <a:endParaRPr lang="en-US"/>
          </a:p>
        </p:txBody>
      </p:sp>
    </p:spTree>
    <p:extLst>
      <p:ext uri="{BB962C8B-B14F-4D97-AF65-F5344CB8AC3E}">
        <p14:creationId xmlns:p14="http://schemas.microsoft.com/office/powerpoint/2010/main" val="2572451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Green Classroom Professional Certificate program can also be accessed either with the Building Learners program or on its own. It </a:t>
            </a:r>
            <a:r>
              <a:rPr lang="en-US" sz="1200" b="0" i="0" kern="1200" dirty="0">
                <a:solidFill>
                  <a:schemeClr val="tx1"/>
                </a:solidFill>
                <a:effectLst/>
                <a:latin typeface="+mn-lt"/>
                <a:ea typeface="+mn-ea"/>
                <a:cs typeface="+mn-cs"/>
              </a:rPr>
              <a:t>provides pre K-12 educators and school staff with the knowledge to identify what supports or impedes healthy, resource-efficient and environmentally sustainable learning spaces. The course consists of 12 self-guided, interactive modules that allow participants to enter and exit the program on their own schedule within a 365-day window, and takes about two hours to complete.</a:t>
            </a:r>
          </a:p>
          <a:p>
            <a:endParaRPr lang="en-US" dirty="0"/>
          </a:p>
        </p:txBody>
      </p:sp>
      <p:sp>
        <p:nvSpPr>
          <p:cNvPr id="4" name="Slide Number Placeholder 3"/>
          <p:cNvSpPr>
            <a:spLocks noGrp="1"/>
          </p:cNvSpPr>
          <p:nvPr>
            <p:ph type="sldNum" sz="quarter" idx="10"/>
          </p:nvPr>
        </p:nvSpPr>
        <p:spPr/>
        <p:txBody>
          <a:bodyPr/>
          <a:lstStyle/>
          <a:p>
            <a:fld id="{A574B58C-A0B4-4B86-A329-95723E541D7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2844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those familiar with the International Greenbuild Conference &amp; Expo, the Center runs programming at the event to help local high school students learn from attendees and discuss their future green career opportunities. This is a great opportunity for both the students and USGBC Member companies, who value interacting with young people who are interested in joining their industries.</a:t>
            </a:r>
          </a:p>
          <a:p>
            <a:endParaRPr lang="en-US" dirty="0"/>
          </a:p>
        </p:txBody>
      </p:sp>
      <p:sp>
        <p:nvSpPr>
          <p:cNvPr id="4" name="Slide Number Placeholder 3"/>
          <p:cNvSpPr>
            <a:spLocks noGrp="1"/>
          </p:cNvSpPr>
          <p:nvPr>
            <p:ph type="sldNum" sz="quarter" idx="10"/>
          </p:nvPr>
        </p:nvSpPr>
        <p:spPr/>
        <p:txBody>
          <a:bodyPr/>
          <a:lstStyle/>
          <a:p>
            <a:fld id="{A574B58C-A0B4-4B86-A329-95723E541D7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1884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our industry-recognized tools and platforms, the Center gives schools powerful ways to track their progress and catalyze additional commitment around sustainability.</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1838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best-loved programs is Green Apple Day of Service, which has served over 3.5 million students with the work of almost 1 million volunteers since 2012. Green Apple Day of Service is </a:t>
            </a:r>
            <a:r>
              <a:rPr lang="en-US" sz="1200" kern="1200" dirty="0">
                <a:solidFill>
                  <a:schemeClr val="tx1"/>
                </a:solidFill>
                <a:effectLst/>
                <a:latin typeface="+mn-lt"/>
                <a:ea typeface="+mn-ea"/>
                <a:cs typeface="+mn-cs"/>
              </a:rPr>
              <a:t>a unique international moment to join schools across the world to celebrate the central role that schools play in preparing the next generation of global leaders. Each school’s Green Apple project strengthens the relationship between community volunteers and their schools as they join together around the common goals of healthy, vibrant, and sustainable communities. The Day of Service is a key opportunity to give students hands-on experience with sustainability, strengthening civic leadership, environmental literacy, and project management skills in the process.</a:t>
            </a:r>
          </a:p>
          <a:p>
            <a:endParaRPr lang="en-US" dirty="0"/>
          </a:p>
        </p:txBody>
      </p:sp>
      <p:sp>
        <p:nvSpPr>
          <p:cNvPr id="4" name="Slide Number Placeholder 3"/>
          <p:cNvSpPr>
            <a:spLocks noGrp="1"/>
          </p:cNvSpPr>
          <p:nvPr>
            <p:ph type="sldNum" sz="quarter" idx="10"/>
          </p:nvPr>
        </p:nvSpPr>
        <p:spPr/>
        <p:txBody>
          <a:bodyPr/>
          <a:lstStyle/>
          <a:p>
            <a:fld id="{1D4F2248-B006-4E44-ABB4-DC737231F617}" type="slidenum">
              <a:rPr lang="en-US" smtClean="0"/>
              <a:t>15</a:t>
            </a:fld>
            <a:endParaRPr lang="en-US"/>
          </a:p>
        </p:txBody>
      </p:sp>
    </p:spTree>
    <p:extLst>
      <p:ext uri="{BB962C8B-B14F-4D97-AF65-F5344CB8AC3E}">
        <p14:creationId xmlns:p14="http://schemas.microsoft.com/office/powerpoint/2010/main" val="350804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 makes sure that the platforms that USGBC has developed and uses are excelling at meeting the needs of schools and school districts. Most notably, this includes Arc and LEED. Arc is the sustainability benchmarking platform that allows users to track energy, water, waste, transportation, and human experience in their building, benchmark it against carbon emissions goals and neighboring buildings, and communicate performance to occupants through a simple score and visual. The Center has worked with Arc to create tools specifically for schools, including the benchmarking lessons used in the Building Learners program and an online “playground” for users to explore the platform for free.</a:t>
            </a:r>
          </a:p>
        </p:txBody>
      </p:sp>
      <p:sp>
        <p:nvSpPr>
          <p:cNvPr id="4" name="Slide Number Placeholder 3"/>
          <p:cNvSpPr>
            <a:spLocks noGrp="1"/>
          </p:cNvSpPr>
          <p:nvPr>
            <p:ph type="sldNum" sz="quarter" idx="5"/>
          </p:nvPr>
        </p:nvSpPr>
        <p:spPr/>
        <p:txBody>
          <a:bodyPr/>
          <a:lstStyle/>
          <a:p>
            <a:fld id="{74753196-E859-4EAE-AADE-0191EFA4F7D8}" type="slidenum">
              <a:rPr lang="en-US" smtClean="0"/>
              <a:t>16</a:t>
            </a:fld>
            <a:endParaRPr lang="en-US"/>
          </a:p>
        </p:txBody>
      </p:sp>
    </p:spTree>
    <p:extLst>
      <p:ext uri="{BB962C8B-B14F-4D97-AF65-F5344CB8AC3E}">
        <p14:creationId xmlns:p14="http://schemas.microsoft.com/office/powerpoint/2010/main" val="74885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LEED </a:t>
            </a:r>
            <a:r>
              <a:rPr lang="en-US" sz="1200" b="0" i="0" kern="1200" dirty="0">
                <a:solidFill>
                  <a:schemeClr val="tx1"/>
                </a:solidFill>
                <a:effectLst/>
                <a:latin typeface="+mn-lt"/>
                <a:ea typeface="+mn-ea"/>
                <a:cs typeface="+mn-cs"/>
              </a:rPr>
              <a:t>is the most widely used green building rating system in the world. Available for virtually all building, community and home project types, LEED provides a framework to create healthy, highly efficient and cost-saving green buildings, and the Center works to ensure that it works well in the context of K-12 schools. LEED certification is a globally recognized symbol of sustainability achievement.</a:t>
            </a:r>
            <a:endParaRPr lang="en-US" dirty="0"/>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0524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building and green schools movements are driven by people who care about the future of our planet and the health of their families and neighbors. The Center helps green school champions connect with each other so that they can make an even greater collective impact.</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74078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USGBC members around the country, both individuals and companies, fuel green school action in their communities, and we help connect them together across USGBC communities.</a:t>
            </a:r>
          </a:p>
        </p:txBody>
      </p:sp>
      <p:sp>
        <p:nvSpPr>
          <p:cNvPr id="4" name="Slide Number Placeholder 3"/>
          <p:cNvSpPr>
            <a:spLocks noGrp="1"/>
          </p:cNvSpPr>
          <p:nvPr>
            <p:ph type="sldNum" sz="quarter" idx="5"/>
          </p:nvPr>
        </p:nvSpPr>
        <p:spPr/>
        <p:txBody>
          <a:bodyPr/>
          <a:lstStyle/>
          <a:p>
            <a:fld id="{74753196-E859-4EAE-AADE-0191EFA4F7D8}" type="slidenum">
              <a:rPr lang="en-US" smtClean="0"/>
              <a:t>19</a:t>
            </a:fld>
            <a:endParaRPr lang="en-US"/>
          </a:p>
        </p:txBody>
      </p:sp>
    </p:spTree>
    <p:extLst>
      <p:ext uri="{BB962C8B-B14F-4D97-AF65-F5344CB8AC3E}">
        <p14:creationId xmlns:p14="http://schemas.microsoft.com/office/powerpoint/2010/main" val="165593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goals of the Center for Green Schools are to prepare students to lead a sustainable future, engage communities for impact at their local schools,, and guide public policy and investment to prioritize healthy and sustainable schools for all children.</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8660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we empower volunteers, school staff, teachers, and students is through the annual Green Schools Conference &amp; Expo, which attracts 1,000 people each year, inspiring them and giving them opportunities to learn new strategies for furthering green schools in their areas.</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13665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powerful group of change agents that the Center has gathered together for almost a decade are school district staff who are in charge of sustainability for their school systems. This group sets policy and lays the groundwork for new practices in some of the largest school systems in the U.S. Their efforts impact millions of students and can have huge impact on the cities and towns in which they work.</a:t>
            </a:r>
          </a:p>
        </p:txBody>
      </p:sp>
      <p:sp>
        <p:nvSpPr>
          <p:cNvPr id="4" name="Slide Number Placeholder 3"/>
          <p:cNvSpPr>
            <a:spLocks noGrp="1"/>
          </p:cNvSpPr>
          <p:nvPr>
            <p:ph type="sldNum" sz="quarter" idx="5"/>
          </p:nvPr>
        </p:nvSpPr>
        <p:spPr/>
        <p:txBody>
          <a:bodyPr/>
          <a:lstStyle/>
          <a:p>
            <a:fld id="{74753196-E859-4EAE-AADE-0191EFA4F7D8}" type="slidenum">
              <a:rPr lang="en-US" smtClean="0"/>
              <a:t>21</a:t>
            </a:fld>
            <a:endParaRPr lang="en-US"/>
          </a:p>
        </p:txBody>
      </p:sp>
    </p:spTree>
    <p:extLst>
      <p:ext uri="{BB962C8B-B14F-4D97-AF65-F5344CB8AC3E}">
        <p14:creationId xmlns:p14="http://schemas.microsoft.com/office/powerpoint/2010/main" val="272122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nation’s leaders on the federal level also need a platform to share ideas and gain valuable information to support green schools through public policy. The Center for Green Schools supports the bi-partisan Congressional Green Schools Caucus in the U.S. House of Representatives by </a:t>
            </a:r>
            <a:r>
              <a:rPr lang="en-US" sz="1200" b="0" i="0" kern="1200" dirty="0">
                <a:solidFill>
                  <a:schemeClr val="tx1"/>
                </a:solidFill>
                <a:effectLst/>
                <a:latin typeface="+mn-lt"/>
                <a:ea typeface="+mn-ea"/>
                <a:cs typeface="+mn-cs"/>
              </a:rPr>
              <a:t>providing resources, connections and up-to-date research to improve school environmental sustainability, occupant health and sustainability literacy. </a:t>
            </a:r>
            <a:endParaRPr lang="en-US" dirty="0"/>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8502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state level, several hundred state lawmakers have signed up to receive information and research from the Center and USGBC about public policy to support green schools and communities. Each year, the Center releases new research for this group regarding current state-level policies that support greener schools. In 2018, this research examined state-level laws concerning lead testing in school drinking water, exploring the elements of the laws, their implementation, and indications of their effectiveness.</a:t>
            </a:r>
          </a:p>
        </p:txBody>
      </p:sp>
      <p:sp>
        <p:nvSpPr>
          <p:cNvPr id="4" name="Slide Number Placeholder 3"/>
          <p:cNvSpPr>
            <a:spLocks noGrp="1"/>
          </p:cNvSpPr>
          <p:nvPr>
            <p:ph type="sldNum" sz="quarter" idx="5"/>
          </p:nvPr>
        </p:nvSpPr>
        <p:spPr/>
        <p:txBody>
          <a:bodyPr/>
          <a:lstStyle/>
          <a:p>
            <a:fld id="{74753196-E859-4EAE-AADE-0191EFA4F7D8}" type="slidenum">
              <a:rPr lang="en-US" smtClean="0"/>
              <a:t>23</a:t>
            </a:fld>
            <a:endParaRPr lang="en-US"/>
          </a:p>
        </p:txBody>
      </p:sp>
    </p:spTree>
    <p:extLst>
      <p:ext uri="{BB962C8B-B14F-4D97-AF65-F5344CB8AC3E}">
        <p14:creationId xmlns:p14="http://schemas.microsoft.com/office/powerpoint/2010/main" val="3777071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a:solidFill>
                  <a:schemeClr val="tx1"/>
                </a:solidFill>
                <a:effectLst/>
                <a:latin typeface="+mn-lt"/>
                <a:ea typeface="+mn-ea"/>
                <a:cs typeface="+mn-cs"/>
              </a:rPr>
              <a:t>Schools should show our kids the best opportunities the world holds for them, but in many of our communities, they don’t. Instead, our kids watch as the outdated technology around them wastes time and natural resources; they see pollution, mold, and peeling paint that can make them sick; and they struggle to connect what they’re learning to the pressing problems they see in their community. USGBC has 25 years of experience giving people the clarity they need to go out and make a difference. The Center for Green Schools brings focus and a proven history of results in providing high-quality education for teachers, students and school staff; clear guidance for sustainability action; and strong networks to help people find solutions.</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032923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53196-E859-4EAE-AADE-0191EFA4F7D8}" type="slidenum">
              <a:rPr lang="en-US" smtClean="0"/>
              <a:t>25</a:t>
            </a:fld>
            <a:endParaRPr lang="en-US"/>
          </a:p>
        </p:txBody>
      </p:sp>
    </p:spTree>
    <p:extLst>
      <p:ext uri="{BB962C8B-B14F-4D97-AF65-F5344CB8AC3E}">
        <p14:creationId xmlns:p14="http://schemas.microsoft.com/office/powerpoint/2010/main" val="260950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our goals, the Center focuses on providing educational resources for students, teachers, staff, and building industry professionals; continuously improving tools and platforms to give schools a way to track their progress and gain buy-in; and convening the most critical stakeholders in driving change at schools and school districts so that they can learn from each other and plan their next steps.</a:t>
            </a:r>
          </a:p>
        </p:txBody>
      </p:sp>
      <p:sp>
        <p:nvSpPr>
          <p:cNvPr id="4" name="Slide Number Placeholder 3"/>
          <p:cNvSpPr>
            <a:spLocks noGrp="1"/>
          </p:cNvSpPr>
          <p:nvPr>
            <p:ph type="sldNum" sz="quarter" idx="10"/>
          </p:nvPr>
        </p:nvSpPr>
        <p:spPr/>
        <p:txBody>
          <a:bodyPr/>
          <a:lstStyle/>
          <a:p>
            <a:fld id="{74753196-E859-4EAE-AADE-0191EFA4F7D8}" type="slidenum">
              <a:rPr lang="en-US" smtClean="0"/>
              <a:t>3</a:t>
            </a:fld>
            <a:endParaRPr lang="en-US"/>
          </a:p>
        </p:txBody>
      </p:sp>
    </p:spTree>
    <p:extLst>
      <p:ext uri="{BB962C8B-B14F-4D97-AF65-F5344CB8AC3E}">
        <p14:creationId xmlns:p14="http://schemas.microsoft.com/office/powerpoint/2010/main" val="204547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walk through these three areas and give some examples of the Center for Green Schools’ work. Through our educational resources, we help professionals who work within schools and supporting schools find what they need to do their work more sustainably and incorporate sustainability into their work with students.</a:t>
            </a:r>
          </a:p>
        </p:txBody>
      </p:sp>
      <p:sp>
        <p:nvSpPr>
          <p:cNvPr id="4" name="Slide Number Placeholder 3"/>
          <p:cNvSpPr>
            <a:spLocks noGrp="1"/>
          </p:cNvSpPr>
          <p:nvPr>
            <p:ph type="sldNum" sz="quarter" idx="10"/>
          </p:nvPr>
        </p:nvSpPr>
        <p:spPr/>
        <p:txBody>
          <a:bodyPr/>
          <a:lstStyle/>
          <a:p>
            <a:fld id="{6A3D9D14-B29C-4923-BE03-9E2540C92E9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4675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Learners is the Center’s core offering for educators and schools. It brings together all of the educational resources that we’ve developed for the classroom into one offering, providing a K12 education program </a:t>
            </a:r>
            <a:r>
              <a:rPr lang="en-US" sz="1200" b="0" i="0" kern="1200" dirty="0">
                <a:solidFill>
                  <a:schemeClr val="tx1"/>
                </a:solidFill>
                <a:effectLst/>
                <a:latin typeface="+mn-lt"/>
                <a:ea typeface="+mn-ea"/>
                <a:cs typeface="+mn-cs"/>
              </a:rPr>
              <a:t>that connects student learning with the operations of a school building and prepares them to succeed in 21st century green careers that value systems thinking and problem-solving. With Building Learners, a school gets access to the Arc building benchmarking platform, the Learning Lab online platform for sustainability curriculum, the Green Classroom Professional Certificate program, and hands-on support to incorporate their school building into student learning.</a:t>
            </a:r>
            <a:endParaRPr lang="en-US" dirty="0"/>
          </a:p>
        </p:txBody>
      </p:sp>
      <p:sp>
        <p:nvSpPr>
          <p:cNvPr id="4" name="Slide Number Placeholder 3"/>
          <p:cNvSpPr>
            <a:spLocks noGrp="1"/>
          </p:cNvSpPr>
          <p:nvPr>
            <p:ph type="sldNum" sz="quarter" idx="5"/>
          </p:nvPr>
        </p:nvSpPr>
        <p:spPr/>
        <p:txBody>
          <a:bodyPr/>
          <a:lstStyle/>
          <a:p>
            <a:fld id="{74753196-E859-4EAE-AADE-0191EFA4F7D8}" type="slidenum">
              <a:rPr lang="en-US" smtClean="0"/>
              <a:t>5</a:t>
            </a:fld>
            <a:endParaRPr lang="en-US"/>
          </a:p>
        </p:txBody>
      </p:sp>
    </p:spTree>
    <p:extLst>
      <p:ext uri="{BB962C8B-B14F-4D97-AF65-F5344CB8AC3E}">
        <p14:creationId xmlns:p14="http://schemas.microsoft.com/office/powerpoint/2010/main" val="328738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d636f58e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49d636f58e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lvl="0" indent="0" algn="l" rtl="0">
              <a:lnSpc>
                <a:spcPct val="115000"/>
              </a:lnSpc>
              <a:spcBef>
                <a:spcPts val="0"/>
              </a:spcBef>
              <a:spcAft>
                <a:spcPts val="0"/>
              </a:spcAft>
              <a:buSzPts val="1000"/>
              <a:buNone/>
            </a:pPr>
            <a:r>
              <a:rPr lang="en-US" sz="1000" dirty="0"/>
              <a:t>A couple of examples from schools that have piloted Building Learners:</a:t>
            </a:r>
          </a:p>
          <a:p>
            <a:pPr marL="165100" lvl="0" indent="0" algn="l" rtl="0">
              <a:lnSpc>
                <a:spcPct val="115000"/>
              </a:lnSpc>
              <a:spcBef>
                <a:spcPts val="0"/>
              </a:spcBef>
              <a:spcAft>
                <a:spcPts val="0"/>
              </a:spcAft>
              <a:buSzPts val="1000"/>
              <a:buNone/>
            </a:pPr>
            <a:endParaRPr lang="en-US" sz="1000" dirty="0"/>
          </a:p>
          <a:p>
            <a:pPr marL="165100" lvl="0" indent="0" algn="l" rtl="0">
              <a:lnSpc>
                <a:spcPct val="115000"/>
              </a:lnSpc>
              <a:spcBef>
                <a:spcPts val="0"/>
              </a:spcBef>
              <a:spcAft>
                <a:spcPts val="0"/>
              </a:spcAft>
              <a:buSzPts val="1000"/>
              <a:buNone/>
            </a:pPr>
            <a:r>
              <a:rPr lang="en-US" sz="1000" dirty="0"/>
              <a:t>With a focus on human experience - in Nashville, a science teacher led her students in air quality testing in their school building</a:t>
            </a:r>
          </a:p>
        </p:txBody>
      </p:sp>
      <p:sp>
        <p:nvSpPr>
          <p:cNvPr id="298" name="Google Shape;298;g49d636f58e_0_69:notes"/>
          <p:cNvSpPr txBox="1">
            <a:spLocks noGrp="1"/>
          </p:cNvSpPr>
          <p:nvPr>
            <p:ph type="sldNum" idx="12"/>
          </p:nvPr>
        </p:nvSpPr>
        <p:spPr>
          <a:xfrm>
            <a:off x="3884613"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5851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d636f58e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49d636f58e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0" algn="l" defTabSz="914400" rtl="0" eaLnBrk="1" fontAlgn="auto" latinLnBrk="0" hangingPunct="1">
              <a:lnSpc>
                <a:spcPct val="100000"/>
              </a:lnSpc>
              <a:spcBef>
                <a:spcPts val="0"/>
              </a:spcBef>
              <a:spcAft>
                <a:spcPts val="0"/>
              </a:spcAft>
              <a:buClrTx/>
              <a:buSzPts val="1000"/>
              <a:buFontTx/>
              <a:buNone/>
              <a:tabLst/>
              <a:defRPr/>
            </a:pPr>
            <a:r>
              <a:rPr lang="en-US" sz="1000" dirty="0"/>
              <a:t>A couple of examples from schools that have piloted Building Learners:</a:t>
            </a:r>
          </a:p>
          <a:p>
            <a:pPr marL="165100" lvl="0" indent="0" algn="l" rtl="0">
              <a:spcBef>
                <a:spcPts val="0"/>
              </a:spcBef>
              <a:spcAft>
                <a:spcPts val="0"/>
              </a:spcAft>
              <a:buSzPts val="1000"/>
              <a:buNone/>
            </a:pPr>
            <a:endParaRPr lang="en-US" sz="1000" dirty="0"/>
          </a:p>
          <a:p>
            <a:pPr marL="165100" lvl="0" indent="0" algn="l" rtl="0">
              <a:spcBef>
                <a:spcPts val="0"/>
              </a:spcBef>
              <a:spcAft>
                <a:spcPts val="0"/>
              </a:spcAft>
              <a:buSzPts val="1000"/>
              <a:buNone/>
            </a:pPr>
            <a:r>
              <a:rPr lang="en-US" sz="1000" dirty="0"/>
              <a:t>With a focus on waste - students at Briarwood Elementary in Kansas organized a school-wide zero food waste challenge, creating signage and instructions for students to follow after lunch</a:t>
            </a:r>
          </a:p>
        </p:txBody>
      </p:sp>
      <p:sp>
        <p:nvSpPr>
          <p:cNvPr id="298" name="Google Shape;298;g49d636f58e_0_69:notes"/>
          <p:cNvSpPr txBox="1">
            <a:spLocks noGrp="1"/>
          </p:cNvSpPr>
          <p:nvPr>
            <p:ph type="sldNum" idx="12"/>
          </p:nvPr>
        </p:nvSpPr>
        <p:spPr>
          <a:xfrm>
            <a:off x="3884613"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7834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d636f58e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49d636f58e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0" algn="l" defTabSz="914400" rtl="0" eaLnBrk="1" fontAlgn="auto" latinLnBrk="0" hangingPunct="1">
              <a:lnSpc>
                <a:spcPct val="115000"/>
              </a:lnSpc>
              <a:spcBef>
                <a:spcPts val="0"/>
              </a:spcBef>
              <a:spcAft>
                <a:spcPts val="0"/>
              </a:spcAft>
              <a:buClrTx/>
              <a:buSzPts val="1000"/>
              <a:buFontTx/>
              <a:buNone/>
              <a:tabLst/>
              <a:defRPr/>
            </a:pPr>
            <a:r>
              <a:rPr lang="en-US" sz="1000" dirty="0"/>
              <a:t>A couple of examples from schools that have piloted Building Learners:</a:t>
            </a:r>
          </a:p>
          <a:p>
            <a:pPr marL="165100" lvl="0" indent="0" algn="l" rtl="0">
              <a:lnSpc>
                <a:spcPct val="115000"/>
              </a:lnSpc>
              <a:spcBef>
                <a:spcPts val="0"/>
              </a:spcBef>
              <a:spcAft>
                <a:spcPts val="0"/>
              </a:spcAft>
              <a:buSzPts val="1000"/>
              <a:buNone/>
            </a:pPr>
            <a:endParaRPr lang="en-US" sz="1000" dirty="0"/>
          </a:p>
          <a:p>
            <a:pPr marL="165100" lvl="0" indent="0" algn="l" rtl="0">
              <a:lnSpc>
                <a:spcPct val="115000"/>
              </a:lnSpc>
              <a:spcBef>
                <a:spcPts val="0"/>
              </a:spcBef>
              <a:spcAft>
                <a:spcPts val="0"/>
              </a:spcAft>
              <a:buSzPts val="1000"/>
              <a:buNone/>
            </a:pPr>
            <a:r>
              <a:rPr lang="en-US" sz="1000" dirty="0"/>
              <a:t>With a focus on transportation -  7th graders in Lincoln</a:t>
            </a:r>
            <a:r>
              <a:rPr lang="en-US" sz="1000" dirty="0">
                <a:solidFill>
                  <a:srgbClr val="222222"/>
                </a:solidFill>
                <a:highlight>
                  <a:schemeClr val="lt1"/>
                </a:highlight>
              </a:rPr>
              <a:t> guided 605 of their fellow students through a survey to assess the collective impact of their transit to school.</a:t>
            </a:r>
            <a:endParaRPr lang="en-US" sz="2400" b="0" i="0" u="none" strike="noStrike" cap="none" dirty="0">
              <a:solidFill>
                <a:schemeClr val="dk1"/>
              </a:solidFill>
              <a:latin typeface="Arial"/>
              <a:ea typeface="Arial"/>
              <a:cs typeface="Arial"/>
              <a:sym typeface="Arial"/>
            </a:endParaRPr>
          </a:p>
        </p:txBody>
      </p:sp>
      <p:sp>
        <p:nvSpPr>
          <p:cNvPr id="298" name="Google Shape;298;g49d636f58e_0_69:notes"/>
          <p:cNvSpPr txBox="1">
            <a:spLocks noGrp="1"/>
          </p:cNvSpPr>
          <p:nvPr>
            <p:ph type="sldNum" idx="12"/>
          </p:nvPr>
        </p:nvSpPr>
        <p:spPr>
          <a:xfrm>
            <a:off x="3884613"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6659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9d636f58e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49d636f58e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65100" marR="0" lvl="0" indent="0" algn="l" defTabSz="914400" rtl="0" eaLnBrk="1" fontAlgn="auto" latinLnBrk="0" hangingPunct="1">
              <a:lnSpc>
                <a:spcPct val="100000"/>
              </a:lnSpc>
              <a:spcBef>
                <a:spcPts val="0"/>
              </a:spcBef>
              <a:spcAft>
                <a:spcPts val="0"/>
              </a:spcAft>
              <a:buClrTx/>
              <a:buSzPts val="1000"/>
              <a:buFontTx/>
              <a:buNone/>
              <a:tabLst/>
              <a:defRPr/>
            </a:pPr>
            <a:r>
              <a:rPr lang="en-US" sz="1000" dirty="0"/>
              <a:t>A couple of examples from schools that have piloted Building Learners:</a:t>
            </a:r>
          </a:p>
          <a:p>
            <a:pPr marL="165100" lvl="0" indent="0" algn="l" rtl="0">
              <a:spcBef>
                <a:spcPts val="0"/>
              </a:spcBef>
              <a:spcAft>
                <a:spcPts val="0"/>
              </a:spcAft>
              <a:buSzPts val="1000"/>
              <a:buNone/>
            </a:pPr>
            <a:endParaRPr lang="en-US" sz="1000" dirty="0"/>
          </a:p>
          <a:p>
            <a:pPr marL="165100" lvl="0" indent="0" algn="l" rtl="0">
              <a:spcBef>
                <a:spcPts val="0"/>
              </a:spcBef>
              <a:spcAft>
                <a:spcPts val="0"/>
              </a:spcAft>
              <a:buSzPts val="1000"/>
              <a:buNone/>
            </a:pPr>
            <a:r>
              <a:rPr lang="en-US" sz="1000" dirty="0"/>
              <a:t>And wanting to focus on overall performance, the student </a:t>
            </a:r>
            <a:r>
              <a:rPr lang="en-US" sz="1000" dirty="0" err="1"/>
              <a:t>EcoClub</a:t>
            </a:r>
            <a:r>
              <a:rPr lang="en-US" sz="1000" dirty="0"/>
              <a:t> at Sentinel High in Missoula are collecting and inputting data in all 5 arc categories. They are communicating their score and their efforts to be more green throughout the school and community, including in their display case, at local conferences, and to the school board.. </a:t>
            </a:r>
          </a:p>
        </p:txBody>
      </p:sp>
      <p:sp>
        <p:nvSpPr>
          <p:cNvPr id="298" name="Google Shape;298;g49d636f58e_0_69:notes"/>
          <p:cNvSpPr txBox="1">
            <a:spLocks noGrp="1"/>
          </p:cNvSpPr>
          <p:nvPr>
            <p:ph type="sldNum" idx="12"/>
          </p:nvPr>
        </p:nvSpPr>
        <p:spPr>
          <a:xfrm>
            <a:off x="3884613" y="8685213"/>
            <a:ext cx="2971800" cy="4590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4929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09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4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296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56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129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18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388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45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9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31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690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47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85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42302-35F8-4516-87FE-0835F1DEE31F}" type="datetimeFigureOut">
              <a:rPr lang="en-US">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34F64-F451-483C-A998-40787B44EAB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19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03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99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3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672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364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855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23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328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88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94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5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12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131"/>
        <p:cNvGrpSpPr/>
        <p:nvPr/>
      </p:nvGrpSpPr>
      <p:grpSpPr>
        <a:xfrm>
          <a:off x="0" y="0"/>
          <a:ext cx="0" cy="0"/>
          <a:chOff x="0" y="0"/>
          <a:chExt cx="0" cy="0"/>
        </a:xfrm>
      </p:grpSpPr>
    </p:spTree>
    <p:extLst>
      <p:ext uri="{BB962C8B-B14F-4D97-AF65-F5344CB8AC3E}">
        <p14:creationId xmlns:p14="http://schemas.microsoft.com/office/powerpoint/2010/main" val="283918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2"/>
        <p:cNvGrpSpPr/>
        <p:nvPr/>
      </p:nvGrpSpPr>
      <p:grpSpPr>
        <a:xfrm>
          <a:off x="0" y="0"/>
          <a:ext cx="0" cy="0"/>
          <a:chOff x="0" y="0"/>
          <a:chExt cx="0" cy="0"/>
        </a:xfrm>
      </p:grpSpPr>
      <p:sp>
        <p:nvSpPr>
          <p:cNvPr id="133" name="Google Shape;133;p27"/>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ctr" anchorCtr="0"/>
          <a:lstStyle>
            <a:lvl1pPr marR="0" lvl="0" algn="ctr" rtl="0">
              <a:lnSpc>
                <a:spcPct val="90000"/>
              </a:lnSpc>
              <a:spcBef>
                <a:spcPts val="933"/>
              </a:spcBef>
              <a:spcAft>
                <a:spcPts val="0"/>
              </a:spcAft>
              <a:buClr>
                <a:srgbClr val="A0A0A0"/>
              </a:buClr>
              <a:buSzPts val="1200"/>
              <a:buFont typeface="Arial"/>
              <a:buChar char="•"/>
              <a:defRPr sz="1600"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96253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ample clean page">
  <p:cSld name="Sample clean page">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64067" y="683683"/>
            <a:ext cx="6400800" cy="6984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434343"/>
              </a:buClr>
              <a:buSzPts val="2400"/>
              <a:buFont typeface="Arial"/>
              <a:buNone/>
              <a:defRPr sz="3200" b="0" i="0" u="none" strike="noStrike" cap="none">
                <a:solidFill>
                  <a:srgbClr val="434343"/>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36" name="Google Shape;136;p28"/>
          <p:cNvSpPr txBox="1">
            <a:spLocks noGrp="1"/>
          </p:cNvSpPr>
          <p:nvPr>
            <p:ph type="body" idx="1"/>
          </p:nvPr>
        </p:nvSpPr>
        <p:spPr>
          <a:xfrm>
            <a:off x="364067" y="1253459"/>
            <a:ext cx="6400800" cy="381200"/>
          </a:xfrm>
          <a:prstGeom prst="rect">
            <a:avLst/>
          </a:prstGeom>
          <a:noFill/>
          <a:ln>
            <a:noFill/>
          </a:ln>
        </p:spPr>
        <p:txBody>
          <a:bodyPr spcFirstLastPara="1" wrap="square" lIns="68575" tIns="34275" rIns="68575" bIns="34275" anchor="t" anchorCtr="0"/>
          <a:lstStyle>
            <a:lvl1pPr marL="609585" marR="0" lvl="0" indent="-304792" algn="l" rtl="0">
              <a:lnSpc>
                <a:spcPct val="90000"/>
              </a:lnSpc>
              <a:spcBef>
                <a:spcPts val="933"/>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L="1219170" marR="0" lvl="1" indent="-457189"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L="1828754" marR="0" lvl="2" indent="-431789"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L="2438339" marR="0" lvl="3"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L="3047924" marR="0" lvl="4"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L="3657509" marR="0" lvl="5"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L="4267093" marR="0" lvl="6"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L="4876678" marR="0" lvl="7"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L="5486263" marR="0" lvl="8"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590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7"/>
        <p:cNvGrpSpPr/>
        <p:nvPr/>
      </p:nvGrpSpPr>
      <p:grpSpPr>
        <a:xfrm>
          <a:off x="0" y="0"/>
          <a:ext cx="0" cy="0"/>
          <a:chOff x="0" y="0"/>
          <a:chExt cx="0" cy="0"/>
        </a:xfrm>
      </p:grpSpPr>
      <p:sp>
        <p:nvSpPr>
          <p:cNvPr id="138" name="Google Shape;138;p29"/>
          <p:cNvSpPr txBox="1">
            <a:spLocks noGrp="1"/>
          </p:cNvSpPr>
          <p:nvPr>
            <p:ph type="ctrTitle"/>
          </p:nvPr>
        </p:nvSpPr>
        <p:spPr>
          <a:xfrm>
            <a:off x="914400" y="2130428"/>
            <a:ext cx="10363200" cy="1470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A0A0A0"/>
              </a:buClr>
              <a:buSzPts val="3300"/>
              <a:buFont typeface="Arial"/>
              <a:buNone/>
              <a:defRPr sz="4400" b="0" i="0" u="none" strike="noStrike" cap="none">
                <a:solidFill>
                  <a:srgbClr val="A0A0A0"/>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39" name="Google Shape;139;p29"/>
          <p:cNvSpPr txBox="1">
            <a:spLocks noGrp="1"/>
          </p:cNvSpPr>
          <p:nvPr>
            <p:ph type="subTitle" idx="1"/>
          </p:nvPr>
        </p:nvSpPr>
        <p:spPr>
          <a:xfrm>
            <a:off x="1828800" y="3886200"/>
            <a:ext cx="8534400" cy="1752800"/>
          </a:xfrm>
          <a:prstGeom prst="rect">
            <a:avLst/>
          </a:prstGeom>
          <a:noFill/>
          <a:ln>
            <a:noFill/>
          </a:ln>
        </p:spPr>
        <p:txBody>
          <a:bodyPr spcFirstLastPara="1" wrap="square" lIns="68575" tIns="34275" rIns="68575" bIns="34275" anchor="t" anchorCtr="0"/>
          <a:lstStyle>
            <a:lvl1pPr marR="0" lvl="0" algn="ctr" rtl="0">
              <a:lnSpc>
                <a:spcPct val="90000"/>
              </a:lnSpc>
              <a:spcBef>
                <a:spcPts val="933"/>
              </a:spcBef>
              <a:spcAft>
                <a:spcPts val="0"/>
              </a:spcAft>
              <a:buClr>
                <a:srgbClr val="919191"/>
              </a:buClr>
              <a:buSzPts val="2100"/>
              <a:buFont typeface="Arial"/>
              <a:buNone/>
              <a:defRPr sz="2800" b="0" i="0" u="none" strike="noStrike" cap="none">
                <a:solidFill>
                  <a:srgbClr val="919191"/>
                </a:solidFill>
                <a:latin typeface="Arial"/>
                <a:ea typeface="Arial"/>
                <a:cs typeface="Arial"/>
                <a:sym typeface="Arial"/>
              </a:defRPr>
            </a:lvl1pPr>
            <a:lvl2pPr marR="0" lvl="1" algn="ctr" rtl="0">
              <a:lnSpc>
                <a:spcPct val="90000"/>
              </a:lnSpc>
              <a:spcBef>
                <a:spcPts val="533"/>
              </a:spcBef>
              <a:spcAft>
                <a:spcPts val="0"/>
              </a:spcAft>
              <a:buClr>
                <a:srgbClr val="919191"/>
              </a:buClr>
              <a:buSzPts val="1800"/>
              <a:buFont typeface="Arial"/>
              <a:buNone/>
              <a:defRPr sz="2400" b="0" i="0" u="none" strike="noStrike" cap="none">
                <a:solidFill>
                  <a:srgbClr val="919191"/>
                </a:solidFill>
                <a:latin typeface="Arial"/>
                <a:ea typeface="Arial"/>
                <a:cs typeface="Arial"/>
                <a:sym typeface="Arial"/>
              </a:defRPr>
            </a:lvl2pPr>
            <a:lvl3pPr marR="0" lvl="2" algn="ctr" rtl="0">
              <a:lnSpc>
                <a:spcPct val="90000"/>
              </a:lnSpc>
              <a:spcBef>
                <a:spcPts val="533"/>
              </a:spcBef>
              <a:spcAft>
                <a:spcPts val="0"/>
              </a:spcAft>
              <a:buClr>
                <a:srgbClr val="919191"/>
              </a:buClr>
              <a:buSzPts val="1500"/>
              <a:buFont typeface="Arial"/>
              <a:buNone/>
              <a:defRPr sz="2000" b="0" i="0" u="none" strike="noStrike" cap="none">
                <a:solidFill>
                  <a:srgbClr val="919191"/>
                </a:solidFill>
                <a:latin typeface="Arial"/>
                <a:ea typeface="Arial"/>
                <a:cs typeface="Arial"/>
                <a:sym typeface="Arial"/>
              </a:defRPr>
            </a:lvl3pPr>
            <a:lvl4pPr marR="0" lvl="3"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Arial"/>
                <a:ea typeface="Arial"/>
                <a:cs typeface="Arial"/>
                <a:sym typeface="Arial"/>
              </a:defRPr>
            </a:lvl4pPr>
            <a:lvl5pPr marR="0" lvl="4"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Arial"/>
                <a:ea typeface="Arial"/>
                <a:cs typeface="Arial"/>
                <a:sym typeface="Arial"/>
              </a:defRPr>
            </a:lvl5pPr>
            <a:lvl6pPr marR="0" lvl="5"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Calibri"/>
                <a:ea typeface="Calibri"/>
                <a:cs typeface="Calibri"/>
                <a:sym typeface="Calibri"/>
              </a:defRPr>
            </a:lvl6pPr>
            <a:lvl7pPr marR="0" lvl="6"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Calibri"/>
                <a:ea typeface="Calibri"/>
                <a:cs typeface="Calibri"/>
                <a:sym typeface="Calibri"/>
              </a:defRPr>
            </a:lvl7pPr>
            <a:lvl8pPr marR="0" lvl="7"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Calibri"/>
                <a:ea typeface="Calibri"/>
                <a:cs typeface="Calibri"/>
                <a:sym typeface="Calibri"/>
              </a:defRPr>
            </a:lvl8pPr>
            <a:lvl9pPr marR="0" lvl="8" algn="ctr" rtl="0">
              <a:lnSpc>
                <a:spcPct val="90000"/>
              </a:lnSpc>
              <a:spcBef>
                <a:spcPts val="533"/>
              </a:spcBef>
              <a:spcAft>
                <a:spcPts val="0"/>
              </a:spcAft>
              <a:buClr>
                <a:srgbClr val="919191"/>
              </a:buClr>
              <a:buSzPts val="1300"/>
              <a:buFont typeface="Arial"/>
              <a:buNone/>
              <a:defRPr sz="1733" b="0" i="0" u="none" strike="noStrike" cap="none">
                <a:solidFill>
                  <a:srgbClr val="919191"/>
                </a:solidFill>
                <a:latin typeface="Calibri"/>
                <a:ea typeface="Calibri"/>
                <a:cs typeface="Calibri"/>
                <a:sym typeface="Calibri"/>
              </a:defRPr>
            </a:lvl9pPr>
          </a:lstStyle>
          <a:p>
            <a:endParaRPr/>
          </a:p>
        </p:txBody>
      </p:sp>
      <p:sp>
        <p:nvSpPr>
          <p:cNvPr id="140" name="Google Shape;140;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41" name="Google Shape;141;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42" name="Google Shape;142;p29"/>
          <p:cNvSpPr txBox="1">
            <a:spLocks noGrp="1"/>
          </p:cNvSpPr>
          <p:nvPr>
            <p:ph type="sldNum" idx="12"/>
          </p:nvPr>
        </p:nvSpPr>
        <p:spPr>
          <a:xfrm>
            <a:off x="8610601"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a:solidFill>
                  <a:srgbClr val="7F7F7F"/>
                </a:solidFill>
                <a:latin typeface="Arial"/>
                <a:ea typeface="Arial"/>
                <a:cs typeface="Arial"/>
                <a:sym typeface="Arial"/>
              </a:defRPr>
            </a:lvl1pPr>
            <a:lvl2pPr marL="0" marR="0" lvl="1" indent="0" algn="r" rtl="0">
              <a:spcBef>
                <a:spcPts val="0"/>
              </a:spcBef>
              <a:buNone/>
              <a:defRPr sz="1200" b="0" i="0">
                <a:solidFill>
                  <a:srgbClr val="7F7F7F"/>
                </a:solidFill>
                <a:latin typeface="Arial"/>
                <a:ea typeface="Arial"/>
                <a:cs typeface="Arial"/>
                <a:sym typeface="Arial"/>
              </a:defRPr>
            </a:lvl2pPr>
            <a:lvl3pPr marL="0" marR="0" lvl="2" indent="0" algn="r" rtl="0">
              <a:spcBef>
                <a:spcPts val="0"/>
              </a:spcBef>
              <a:buNone/>
              <a:defRPr sz="1200" b="0" i="0">
                <a:solidFill>
                  <a:srgbClr val="7F7F7F"/>
                </a:solidFill>
                <a:latin typeface="Arial"/>
                <a:ea typeface="Arial"/>
                <a:cs typeface="Arial"/>
                <a:sym typeface="Arial"/>
              </a:defRPr>
            </a:lvl3pPr>
            <a:lvl4pPr marL="0" marR="0" lvl="3" indent="0" algn="r" rtl="0">
              <a:spcBef>
                <a:spcPts val="0"/>
              </a:spcBef>
              <a:buNone/>
              <a:defRPr sz="1200" b="0" i="0">
                <a:solidFill>
                  <a:srgbClr val="7F7F7F"/>
                </a:solidFill>
                <a:latin typeface="Arial"/>
                <a:ea typeface="Arial"/>
                <a:cs typeface="Arial"/>
                <a:sym typeface="Arial"/>
              </a:defRPr>
            </a:lvl4pPr>
            <a:lvl5pPr marL="0" marR="0" lvl="4" indent="0" algn="r" rtl="0">
              <a:spcBef>
                <a:spcPts val="0"/>
              </a:spcBef>
              <a:buNone/>
              <a:defRPr sz="1200" b="0" i="0">
                <a:solidFill>
                  <a:srgbClr val="7F7F7F"/>
                </a:solidFill>
                <a:latin typeface="Arial"/>
                <a:ea typeface="Arial"/>
                <a:cs typeface="Arial"/>
                <a:sym typeface="Arial"/>
              </a:defRPr>
            </a:lvl5pPr>
            <a:lvl6pPr marL="0" marR="0" lvl="5" indent="0" algn="r" rtl="0">
              <a:spcBef>
                <a:spcPts val="0"/>
              </a:spcBef>
              <a:buNone/>
              <a:defRPr sz="1200" b="0" i="0">
                <a:solidFill>
                  <a:srgbClr val="7F7F7F"/>
                </a:solidFill>
                <a:latin typeface="Arial"/>
                <a:ea typeface="Arial"/>
                <a:cs typeface="Arial"/>
                <a:sym typeface="Arial"/>
              </a:defRPr>
            </a:lvl6pPr>
            <a:lvl7pPr marL="0" marR="0" lvl="6" indent="0" algn="r" rtl="0">
              <a:spcBef>
                <a:spcPts val="0"/>
              </a:spcBef>
              <a:buNone/>
              <a:defRPr sz="1200" b="0" i="0">
                <a:solidFill>
                  <a:srgbClr val="7F7F7F"/>
                </a:solidFill>
                <a:latin typeface="Arial"/>
                <a:ea typeface="Arial"/>
                <a:cs typeface="Arial"/>
                <a:sym typeface="Arial"/>
              </a:defRPr>
            </a:lvl7pPr>
            <a:lvl8pPr marL="0" marR="0" lvl="7" indent="0" algn="r" rtl="0">
              <a:spcBef>
                <a:spcPts val="0"/>
              </a:spcBef>
              <a:buNone/>
              <a:defRPr sz="1200" b="0" i="0">
                <a:solidFill>
                  <a:srgbClr val="7F7F7F"/>
                </a:solidFill>
                <a:latin typeface="Arial"/>
                <a:ea typeface="Arial"/>
                <a:cs typeface="Arial"/>
                <a:sym typeface="Arial"/>
              </a:defRPr>
            </a:lvl8pPr>
            <a:lvl9pPr marL="0" marR="0" lvl="8" indent="0" algn="r" rtl="0">
              <a:spcBef>
                <a:spcPts val="0"/>
              </a:spcBef>
              <a:buNone/>
              <a:defRPr sz="1200" b="0" i="0">
                <a:solidFill>
                  <a:srgbClr val="7F7F7F"/>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412790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ottom Colors">
  <p:cSld name="Bottom Colors">
    <p:spTree>
      <p:nvGrpSpPr>
        <p:cNvPr id="1" name="Shape 143"/>
        <p:cNvGrpSpPr/>
        <p:nvPr/>
      </p:nvGrpSpPr>
      <p:grpSpPr>
        <a:xfrm>
          <a:off x="0" y="0"/>
          <a:ext cx="0" cy="0"/>
          <a:chOff x="0" y="0"/>
          <a:chExt cx="0" cy="0"/>
        </a:xfrm>
      </p:grpSpPr>
    </p:spTree>
    <p:extLst>
      <p:ext uri="{BB962C8B-B14F-4D97-AF65-F5344CB8AC3E}">
        <p14:creationId xmlns:p14="http://schemas.microsoft.com/office/powerpoint/2010/main" val="1312493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44"/>
        <p:cNvGrpSpPr/>
        <p:nvPr/>
      </p:nvGrpSpPr>
      <p:grpSpPr>
        <a:xfrm>
          <a:off x="0" y="0"/>
          <a:ext cx="0" cy="0"/>
          <a:chOff x="0" y="0"/>
          <a:chExt cx="0" cy="0"/>
        </a:xfrm>
      </p:grpSpPr>
      <p:sp>
        <p:nvSpPr>
          <p:cNvPr id="145" name="Google Shape;145;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46" name="Google Shape;146;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47" name="Google Shape;147;p31"/>
          <p:cNvSpPr txBox="1">
            <a:spLocks noGrp="1"/>
          </p:cNvSpPr>
          <p:nvPr>
            <p:ph type="sldNum" idx="12"/>
          </p:nvPr>
        </p:nvSpPr>
        <p:spPr>
          <a:xfrm>
            <a:off x="8610601"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a:solidFill>
                  <a:srgbClr val="7F7F7F"/>
                </a:solidFill>
                <a:latin typeface="Arial"/>
                <a:ea typeface="Arial"/>
                <a:cs typeface="Arial"/>
                <a:sym typeface="Arial"/>
              </a:defRPr>
            </a:lvl1pPr>
            <a:lvl2pPr marL="0" marR="0" lvl="1" indent="0" algn="r" rtl="0">
              <a:spcBef>
                <a:spcPts val="0"/>
              </a:spcBef>
              <a:buNone/>
              <a:defRPr sz="1200" b="0" i="0">
                <a:solidFill>
                  <a:srgbClr val="7F7F7F"/>
                </a:solidFill>
                <a:latin typeface="Arial"/>
                <a:ea typeface="Arial"/>
                <a:cs typeface="Arial"/>
                <a:sym typeface="Arial"/>
              </a:defRPr>
            </a:lvl2pPr>
            <a:lvl3pPr marL="0" marR="0" lvl="2" indent="0" algn="r" rtl="0">
              <a:spcBef>
                <a:spcPts val="0"/>
              </a:spcBef>
              <a:buNone/>
              <a:defRPr sz="1200" b="0" i="0">
                <a:solidFill>
                  <a:srgbClr val="7F7F7F"/>
                </a:solidFill>
                <a:latin typeface="Arial"/>
                <a:ea typeface="Arial"/>
                <a:cs typeface="Arial"/>
                <a:sym typeface="Arial"/>
              </a:defRPr>
            </a:lvl3pPr>
            <a:lvl4pPr marL="0" marR="0" lvl="3" indent="0" algn="r" rtl="0">
              <a:spcBef>
                <a:spcPts val="0"/>
              </a:spcBef>
              <a:buNone/>
              <a:defRPr sz="1200" b="0" i="0">
                <a:solidFill>
                  <a:srgbClr val="7F7F7F"/>
                </a:solidFill>
                <a:latin typeface="Arial"/>
                <a:ea typeface="Arial"/>
                <a:cs typeface="Arial"/>
                <a:sym typeface="Arial"/>
              </a:defRPr>
            </a:lvl4pPr>
            <a:lvl5pPr marL="0" marR="0" lvl="4" indent="0" algn="r" rtl="0">
              <a:spcBef>
                <a:spcPts val="0"/>
              </a:spcBef>
              <a:buNone/>
              <a:defRPr sz="1200" b="0" i="0">
                <a:solidFill>
                  <a:srgbClr val="7F7F7F"/>
                </a:solidFill>
                <a:latin typeface="Arial"/>
                <a:ea typeface="Arial"/>
                <a:cs typeface="Arial"/>
                <a:sym typeface="Arial"/>
              </a:defRPr>
            </a:lvl5pPr>
            <a:lvl6pPr marL="0" marR="0" lvl="5" indent="0" algn="r" rtl="0">
              <a:spcBef>
                <a:spcPts val="0"/>
              </a:spcBef>
              <a:buNone/>
              <a:defRPr sz="1200" b="0" i="0">
                <a:solidFill>
                  <a:srgbClr val="7F7F7F"/>
                </a:solidFill>
                <a:latin typeface="Arial"/>
                <a:ea typeface="Arial"/>
                <a:cs typeface="Arial"/>
                <a:sym typeface="Arial"/>
              </a:defRPr>
            </a:lvl6pPr>
            <a:lvl7pPr marL="0" marR="0" lvl="6" indent="0" algn="r" rtl="0">
              <a:spcBef>
                <a:spcPts val="0"/>
              </a:spcBef>
              <a:buNone/>
              <a:defRPr sz="1200" b="0" i="0">
                <a:solidFill>
                  <a:srgbClr val="7F7F7F"/>
                </a:solidFill>
                <a:latin typeface="Arial"/>
                <a:ea typeface="Arial"/>
                <a:cs typeface="Arial"/>
                <a:sym typeface="Arial"/>
              </a:defRPr>
            </a:lvl7pPr>
            <a:lvl8pPr marL="0" marR="0" lvl="7" indent="0" algn="r" rtl="0">
              <a:spcBef>
                <a:spcPts val="0"/>
              </a:spcBef>
              <a:buNone/>
              <a:defRPr sz="1200" b="0" i="0">
                <a:solidFill>
                  <a:srgbClr val="7F7F7F"/>
                </a:solidFill>
                <a:latin typeface="Arial"/>
                <a:ea typeface="Arial"/>
                <a:cs typeface="Arial"/>
                <a:sym typeface="Arial"/>
              </a:defRPr>
            </a:lvl8pPr>
            <a:lvl9pPr marL="0" marR="0" lvl="8" indent="0" algn="r" rtl="0">
              <a:spcBef>
                <a:spcPts val="0"/>
              </a:spcBef>
              <a:buNone/>
              <a:defRPr sz="1200" b="0" i="0">
                <a:solidFill>
                  <a:srgbClr val="7F7F7F"/>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68099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40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A0A0A0"/>
              </a:buClr>
              <a:buSzPts val="3300"/>
              <a:buFont typeface="Arial"/>
              <a:buNone/>
              <a:defRPr sz="4400" b="0" i="0" u="none" strike="noStrike" cap="none">
                <a:solidFill>
                  <a:srgbClr val="A0A0A0"/>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50" name="Google Shape;150;p3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609585" marR="0" lvl="0" indent="-482588" algn="l" rtl="0">
              <a:lnSpc>
                <a:spcPct val="90000"/>
              </a:lnSpc>
              <a:spcBef>
                <a:spcPts val="933"/>
              </a:spcBef>
              <a:spcAft>
                <a:spcPts val="0"/>
              </a:spcAft>
              <a:buClr>
                <a:srgbClr val="A0A0A0"/>
              </a:buClr>
              <a:buSzPts val="2100"/>
              <a:buFont typeface="Arial"/>
              <a:buChar char="•"/>
              <a:defRPr sz="2800" b="0" i="0" u="none" strike="noStrike" cap="none">
                <a:solidFill>
                  <a:srgbClr val="A0A0A0"/>
                </a:solidFill>
                <a:latin typeface="Arial"/>
                <a:ea typeface="Arial"/>
                <a:cs typeface="Arial"/>
                <a:sym typeface="Arial"/>
              </a:defRPr>
            </a:lvl1pPr>
            <a:lvl2pPr marL="1219170" marR="0" lvl="1" indent="-457189"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L="1828754" marR="0" lvl="2" indent="-431789"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L="2438339" marR="0" lvl="3"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L="3047924" marR="0" lvl="4"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L="3657509" marR="0" lvl="5"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L="4267093" marR="0" lvl="6"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L="4876678" marR="0" lvl="7"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L="5486263" marR="0" lvl="8"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51" name="Google Shape;151;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52" name="Google Shape;152;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500"/>
              <a:buNone/>
              <a:defRPr sz="1200" b="0" i="0">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endParaRPr/>
          </a:p>
        </p:txBody>
      </p:sp>
      <p:sp>
        <p:nvSpPr>
          <p:cNvPr id="153" name="Google Shape;153;p32"/>
          <p:cNvSpPr txBox="1">
            <a:spLocks noGrp="1"/>
          </p:cNvSpPr>
          <p:nvPr>
            <p:ph type="sldNum" idx="12"/>
          </p:nvPr>
        </p:nvSpPr>
        <p:spPr>
          <a:xfrm>
            <a:off x="8610601"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a:solidFill>
                  <a:srgbClr val="888888"/>
                </a:solidFill>
                <a:latin typeface="Arial"/>
                <a:ea typeface="Arial"/>
                <a:cs typeface="Arial"/>
                <a:sym typeface="Arial"/>
              </a:defRPr>
            </a:lvl1pPr>
            <a:lvl2pPr marL="0" marR="0" lvl="1" indent="0" algn="r" rtl="0">
              <a:spcBef>
                <a:spcPts val="0"/>
              </a:spcBef>
              <a:buNone/>
              <a:defRPr sz="1200" b="0" i="0">
                <a:solidFill>
                  <a:srgbClr val="888888"/>
                </a:solidFill>
                <a:latin typeface="Arial"/>
                <a:ea typeface="Arial"/>
                <a:cs typeface="Arial"/>
                <a:sym typeface="Arial"/>
              </a:defRPr>
            </a:lvl2pPr>
            <a:lvl3pPr marL="0" marR="0" lvl="2" indent="0" algn="r" rtl="0">
              <a:spcBef>
                <a:spcPts val="0"/>
              </a:spcBef>
              <a:buNone/>
              <a:defRPr sz="1200" b="0" i="0">
                <a:solidFill>
                  <a:srgbClr val="888888"/>
                </a:solidFill>
                <a:latin typeface="Arial"/>
                <a:ea typeface="Arial"/>
                <a:cs typeface="Arial"/>
                <a:sym typeface="Arial"/>
              </a:defRPr>
            </a:lvl3pPr>
            <a:lvl4pPr marL="0" marR="0" lvl="3" indent="0" algn="r" rtl="0">
              <a:spcBef>
                <a:spcPts val="0"/>
              </a:spcBef>
              <a:buNone/>
              <a:defRPr sz="1200" b="0" i="0">
                <a:solidFill>
                  <a:srgbClr val="888888"/>
                </a:solidFill>
                <a:latin typeface="Arial"/>
                <a:ea typeface="Arial"/>
                <a:cs typeface="Arial"/>
                <a:sym typeface="Arial"/>
              </a:defRPr>
            </a:lvl4pPr>
            <a:lvl5pPr marL="0" marR="0" lvl="4" indent="0" algn="r" rtl="0">
              <a:spcBef>
                <a:spcPts val="0"/>
              </a:spcBef>
              <a:buNone/>
              <a:defRPr sz="1200" b="0" i="0">
                <a:solidFill>
                  <a:srgbClr val="888888"/>
                </a:solidFill>
                <a:latin typeface="Arial"/>
                <a:ea typeface="Arial"/>
                <a:cs typeface="Arial"/>
                <a:sym typeface="Arial"/>
              </a:defRPr>
            </a:lvl5pPr>
            <a:lvl6pPr marL="0" marR="0" lvl="5" indent="0" algn="r" rtl="0">
              <a:spcBef>
                <a:spcPts val="0"/>
              </a:spcBef>
              <a:buNone/>
              <a:defRPr sz="1200" b="0" i="0">
                <a:solidFill>
                  <a:srgbClr val="888888"/>
                </a:solidFill>
                <a:latin typeface="Arial"/>
                <a:ea typeface="Arial"/>
                <a:cs typeface="Arial"/>
                <a:sym typeface="Arial"/>
              </a:defRPr>
            </a:lvl6pPr>
            <a:lvl7pPr marL="0" marR="0" lvl="6" indent="0" algn="r" rtl="0">
              <a:spcBef>
                <a:spcPts val="0"/>
              </a:spcBef>
              <a:buNone/>
              <a:defRPr sz="1200" b="0" i="0">
                <a:solidFill>
                  <a:srgbClr val="888888"/>
                </a:solidFill>
                <a:latin typeface="Arial"/>
                <a:ea typeface="Arial"/>
                <a:cs typeface="Arial"/>
                <a:sym typeface="Arial"/>
              </a:defRPr>
            </a:lvl7pPr>
            <a:lvl8pPr marL="0" marR="0" lvl="7" indent="0" algn="r" rtl="0">
              <a:spcBef>
                <a:spcPts val="0"/>
              </a:spcBef>
              <a:buNone/>
              <a:defRPr sz="1200" b="0" i="0">
                <a:solidFill>
                  <a:srgbClr val="888888"/>
                </a:solidFill>
                <a:latin typeface="Arial"/>
                <a:ea typeface="Arial"/>
                <a:cs typeface="Arial"/>
                <a:sym typeface="Arial"/>
              </a:defRPr>
            </a:lvl8pPr>
            <a:lvl9pPr marL="0" marR="0" lvl="8" indent="0" algn="r" rtl="0">
              <a:spcBef>
                <a:spcPts val="0"/>
              </a:spcBef>
              <a:buNone/>
              <a:defRPr sz="1200" b="0" i="0">
                <a:solidFill>
                  <a:srgbClr val="888888"/>
                </a:solidFill>
                <a:latin typeface="Arial"/>
                <a:ea typeface="Arial"/>
                <a:cs typeface="Arial"/>
                <a:sym typeface="Arial"/>
              </a:defRPr>
            </a:lvl9pPr>
          </a:lstStyle>
          <a:p>
            <a:fld id="{00000000-1234-1234-1234-123412341234}" type="slidenum">
              <a:rPr lang="en"/>
              <a:pPr/>
              <a:t>‹#›</a:t>
            </a:fld>
            <a:endParaRPr/>
          </a:p>
        </p:txBody>
      </p:sp>
    </p:spTree>
    <p:extLst>
      <p:ext uri="{BB962C8B-B14F-4D97-AF65-F5344CB8AC3E}">
        <p14:creationId xmlns:p14="http://schemas.microsoft.com/office/powerpoint/2010/main" val="1228589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ver Slide w Image">
  <p:cSld name="1_Cover Slide w Image">
    <p:spTree>
      <p:nvGrpSpPr>
        <p:cNvPr id="1" name="Shape 154"/>
        <p:cNvGrpSpPr/>
        <p:nvPr/>
      </p:nvGrpSpPr>
      <p:grpSpPr>
        <a:xfrm>
          <a:off x="0" y="0"/>
          <a:ext cx="0" cy="0"/>
          <a:chOff x="0" y="0"/>
          <a:chExt cx="0" cy="0"/>
        </a:xfrm>
      </p:grpSpPr>
      <p:sp>
        <p:nvSpPr>
          <p:cNvPr id="155" name="Google Shape;155;p33"/>
          <p:cNvSpPr>
            <a:spLocks noGrp="1"/>
          </p:cNvSpPr>
          <p:nvPr>
            <p:ph type="pic" idx="2"/>
          </p:nvPr>
        </p:nvSpPr>
        <p:spPr>
          <a:xfrm>
            <a:off x="0" y="0"/>
            <a:ext cx="12192000" cy="6858000"/>
          </a:xfrm>
          <a:prstGeom prst="rect">
            <a:avLst/>
          </a:prstGeom>
          <a:noFill/>
          <a:ln>
            <a:noFill/>
          </a:ln>
        </p:spPr>
        <p:txBody>
          <a:bodyPr spcFirstLastPara="1" wrap="square" lIns="68575" tIns="34275" rIns="68575" bIns="34275" anchor="ctr" anchorCtr="0"/>
          <a:lstStyle>
            <a:lvl1pPr marR="0" lvl="0" algn="ctr" rtl="0">
              <a:lnSpc>
                <a:spcPct val="90000"/>
              </a:lnSpc>
              <a:spcBef>
                <a:spcPts val="933"/>
              </a:spcBef>
              <a:spcAft>
                <a:spcPts val="0"/>
              </a:spcAft>
              <a:buClr>
                <a:srgbClr val="A0A0A0"/>
              </a:buClr>
              <a:buSzPts val="1200"/>
              <a:buFont typeface="Arial"/>
              <a:buChar char="•"/>
              <a:defRPr sz="1600"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34560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Slide Two Column">
  <p:cSld name="Text Slide Two Column">
    <p:spTree>
      <p:nvGrpSpPr>
        <p:cNvPr id="1" name="Shape 156"/>
        <p:cNvGrpSpPr/>
        <p:nvPr/>
      </p:nvGrpSpPr>
      <p:grpSpPr>
        <a:xfrm>
          <a:off x="0" y="0"/>
          <a:ext cx="0" cy="0"/>
          <a:chOff x="0" y="0"/>
          <a:chExt cx="0" cy="0"/>
        </a:xfrm>
      </p:grpSpPr>
      <p:sp>
        <p:nvSpPr>
          <p:cNvPr id="157" name="Google Shape;157;p34"/>
          <p:cNvSpPr>
            <a:spLocks noGrp="1"/>
          </p:cNvSpPr>
          <p:nvPr>
            <p:ph type="pic" idx="2"/>
          </p:nvPr>
        </p:nvSpPr>
        <p:spPr>
          <a:xfrm>
            <a:off x="499537" y="1727203"/>
            <a:ext cx="5460800" cy="1964400"/>
          </a:xfrm>
          <a:prstGeom prst="rect">
            <a:avLst/>
          </a:prstGeom>
          <a:solidFill>
            <a:srgbClr val="F2F2F2"/>
          </a:solidFill>
          <a:ln>
            <a:noFill/>
          </a:ln>
        </p:spPr>
        <p:txBody>
          <a:bodyPr spcFirstLastPara="1" wrap="square" lIns="68575" tIns="34275" rIns="68575" bIns="34275" anchor="ctr" anchorCtr="0"/>
          <a:lstStyle>
            <a:lvl1pPr marR="0" lvl="0" algn="ctr" rtl="0">
              <a:lnSpc>
                <a:spcPct val="90000"/>
              </a:lnSpc>
              <a:spcBef>
                <a:spcPts val="933"/>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title"/>
          </p:nvPr>
        </p:nvSpPr>
        <p:spPr>
          <a:xfrm>
            <a:off x="364067" y="683683"/>
            <a:ext cx="6400800" cy="6984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434343"/>
              </a:buClr>
              <a:buSzPts val="2400"/>
              <a:buFont typeface="Arial"/>
              <a:buNone/>
              <a:defRPr sz="3200" b="0" i="0" u="none" strike="noStrike" cap="none">
                <a:solidFill>
                  <a:srgbClr val="434343"/>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59" name="Google Shape;159;p34"/>
          <p:cNvSpPr txBox="1">
            <a:spLocks noGrp="1"/>
          </p:cNvSpPr>
          <p:nvPr>
            <p:ph type="body" idx="1"/>
          </p:nvPr>
        </p:nvSpPr>
        <p:spPr>
          <a:xfrm>
            <a:off x="364067" y="1253459"/>
            <a:ext cx="6400800" cy="381200"/>
          </a:xfrm>
          <a:prstGeom prst="rect">
            <a:avLst/>
          </a:prstGeom>
          <a:noFill/>
          <a:ln>
            <a:noFill/>
          </a:ln>
        </p:spPr>
        <p:txBody>
          <a:bodyPr spcFirstLastPara="1" wrap="square" lIns="68575" tIns="34275" rIns="68575" bIns="34275" anchor="t" anchorCtr="0"/>
          <a:lstStyle>
            <a:lvl1pPr marL="609585" marR="0" lvl="0" indent="-304792" algn="l" rtl="0">
              <a:lnSpc>
                <a:spcPct val="90000"/>
              </a:lnSpc>
              <a:spcBef>
                <a:spcPts val="933"/>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L="1219170" marR="0" lvl="1" indent="-457189"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L="1828754" marR="0" lvl="2" indent="-431789"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L="2438339" marR="0" lvl="3"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L="3047924" marR="0" lvl="4"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L="3657509" marR="0" lvl="5"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L="4267093" marR="0" lvl="6"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L="4876678" marR="0" lvl="7"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L="5486263" marR="0" lvl="8"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6893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60"/>
        <p:cNvGrpSpPr/>
        <p:nvPr/>
      </p:nvGrpSpPr>
      <p:grpSpPr>
        <a:xfrm>
          <a:off x="0" y="0"/>
          <a:ext cx="0" cy="0"/>
          <a:chOff x="0" y="0"/>
          <a:chExt cx="0" cy="0"/>
        </a:xfrm>
      </p:grpSpPr>
      <p:sp>
        <p:nvSpPr>
          <p:cNvPr id="161" name="Google Shape;161;p35"/>
          <p:cNvSpPr>
            <a:spLocks noGrp="1"/>
          </p:cNvSpPr>
          <p:nvPr>
            <p:ph type="pic" idx="2"/>
          </p:nvPr>
        </p:nvSpPr>
        <p:spPr>
          <a:xfrm>
            <a:off x="0" y="1660525"/>
            <a:ext cx="12192000" cy="3122800"/>
          </a:xfrm>
          <a:prstGeom prst="rect">
            <a:avLst/>
          </a:prstGeom>
          <a:noFill/>
          <a:ln>
            <a:noFill/>
          </a:ln>
        </p:spPr>
        <p:txBody>
          <a:bodyPr spcFirstLastPara="1" wrap="square" lIns="68575" tIns="34275" rIns="68575" bIns="34275" anchor="ctr" anchorCtr="0"/>
          <a:lstStyle>
            <a:lvl1pPr marR="0" lvl="0" algn="ctr" rtl="0">
              <a:lnSpc>
                <a:spcPct val="90000"/>
              </a:lnSpc>
              <a:spcBef>
                <a:spcPts val="933"/>
              </a:spcBef>
              <a:spcAft>
                <a:spcPts val="0"/>
              </a:spcAft>
              <a:buClr>
                <a:srgbClr val="A0A0A0"/>
              </a:buClr>
              <a:buSzPts val="1000"/>
              <a:buFont typeface="Arial"/>
              <a:buChar char="•"/>
              <a:defRPr sz="1333"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62" name="Google Shape;162;p35"/>
          <p:cNvSpPr txBox="1">
            <a:spLocks noGrp="1"/>
          </p:cNvSpPr>
          <p:nvPr>
            <p:ph type="title"/>
          </p:nvPr>
        </p:nvSpPr>
        <p:spPr>
          <a:xfrm>
            <a:off x="364067" y="683683"/>
            <a:ext cx="6400800" cy="6984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434343"/>
              </a:buClr>
              <a:buSzPts val="2400"/>
              <a:buFont typeface="Arial"/>
              <a:buNone/>
              <a:defRPr sz="3200" b="0" i="0" u="none" strike="noStrike" cap="none">
                <a:solidFill>
                  <a:srgbClr val="434343"/>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63" name="Google Shape;163;p35"/>
          <p:cNvSpPr txBox="1">
            <a:spLocks noGrp="1"/>
          </p:cNvSpPr>
          <p:nvPr>
            <p:ph type="body" idx="1"/>
          </p:nvPr>
        </p:nvSpPr>
        <p:spPr>
          <a:xfrm>
            <a:off x="364067" y="1253459"/>
            <a:ext cx="6400800" cy="381200"/>
          </a:xfrm>
          <a:prstGeom prst="rect">
            <a:avLst/>
          </a:prstGeom>
          <a:noFill/>
          <a:ln>
            <a:noFill/>
          </a:ln>
        </p:spPr>
        <p:txBody>
          <a:bodyPr spcFirstLastPara="1" wrap="square" lIns="68575" tIns="34275" rIns="68575" bIns="34275" anchor="t" anchorCtr="0"/>
          <a:lstStyle>
            <a:lvl1pPr marL="609585" marR="0" lvl="0" indent="-304792" algn="l" rtl="0">
              <a:lnSpc>
                <a:spcPct val="90000"/>
              </a:lnSpc>
              <a:spcBef>
                <a:spcPts val="933"/>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L="1219170" marR="0" lvl="1" indent="-457189"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L="1828754" marR="0" lvl="2" indent="-431789"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L="2438339" marR="0" lvl="3"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L="3047924" marR="0" lvl="4"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L="3657509" marR="0" lvl="5"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L="4267093" marR="0" lvl="6"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L="4876678" marR="0" lvl="7"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L="5486263" marR="0" lvl="8"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93517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64"/>
        <p:cNvGrpSpPr/>
        <p:nvPr/>
      </p:nvGrpSpPr>
      <p:grpSpPr>
        <a:xfrm>
          <a:off x="0" y="0"/>
          <a:ext cx="0" cy="0"/>
          <a:chOff x="0" y="0"/>
          <a:chExt cx="0" cy="0"/>
        </a:xfrm>
      </p:grpSpPr>
      <p:sp>
        <p:nvSpPr>
          <p:cNvPr id="165" name="Google Shape;165;p36"/>
          <p:cNvSpPr>
            <a:spLocks noGrp="1"/>
          </p:cNvSpPr>
          <p:nvPr>
            <p:ph type="pic" idx="2"/>
          </p:nvPr>
        </p:nvSpPr>
        <p:spPr>
          <a:xfrm>
            <a:off x="994556" y="4126327"/>
            <a:ext cx="878000" cy="878000"/>
          </a:xfrm>
          <a:prstGeom prst="ellipse">
            <a:avLst/>
          </a:prstGeom>
          <a:noFill/>
          <a:ln>
            <a:noFill/>
          </a:ln>
        </p:spPr>
        <p:txBody>
          <a:bodyPr spcFirstLastPara="1" wrap="square" lIns="68575" tIns="34275" rIns="68575" bIns="34275" anchor="t" anchorCtr="0"/>
          <a:lstStyle>
            <a:lvl1pPr marR="0" lvl="0" algn="ctr" rtl="0">
              <a:lnSpc>
                <a:spcPct val="90000"/>
              </a:lnSpc>
              <a:spcBef>
                <a:spcPts val="933"/>
              </a:spcBef>
              <a:spcAft>
                <a:spcPts val="0"/>
              </a:spcAft>
              <a:buClr>
                <a:srgbClr val="A0A0A0"/>
              </a:buClr>
              <a:buSzPts val="1000"/>
              <a:buFont typeface="Arial"/>
              <a:buNone/>
              <a:defRPr sz="1333"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66" name="Google Shape;166;p36"/>
          <p:cNvSpPr>
            <a:spLocks noGrp="1"/>
          </p:cNvSpPr>
          <p:nvPr>
            <p:ph type="pic" idx="3"/>
          </p:nvPr>
        </p:nvSpPr>
        <p:spPr>
          <a:xfrm>
            <a:off x="4590611" y="4126327"/>
            <a:ext cx="878000" cy="878000"/>
          </a:xfrm>
          <a:prstGeom prst="ellipse">
            <a:avLst/>
          </a:prstGeom>
          <a:noFill/>
          <a:ln>
            <a:noFill/>
          </a:ln>
        </p:spPr>
        <p:txBody>
          <a:bodyPr spcFirstLastPara="1" wrap="square" lIns="68575" tIns="34275" rIns="68575" bIns="34275" anchor="t" anchorCtr="0"/>
          <a:lstStyle>
            <a:lvl1pPr marR="0" lvl="0" algn="ctr" rtl="0">
              <a:lnSpc>
                <a:spcPct val="90000"/>
              </a:lnSpc>
              <a:spcBef>
                <a:spcPts val="933"/>
              </a:spcBef>
              <a:spcAft>
                <a:spcPts val="0"/>
              </a:spcAft>
              <a:buClr>
                <a:srgbClr val="A0A0A0"/>
              </a:buClr>
              <a:buSzPts val="1000"/>
              <a:buFont typeface="Arial"/>
              <a:buNone/>
              <a:defRPr sz="1333"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67" name="Google Shape;167;p36"/>
          <p:cNvSpPr>
            <a:spLocks noGrp="1"/>
          </p:cNvSpPr>
          <p:nvPr>
            <p:ph type="pic" idx="4"/>
          </p:nvPr>
        </p:nvSpPr>
        <p:spPr>
          <a:xfrm>
            <a:off x="8186665" y="4126327"/>
            <a:ext cx="878000" cy="878000"/>
          </a:xfrm>
          <a:prstGeom prst="ellipse">
            <a:avLst/>
          </a:prstGeom>
          <a:noFill/>
          <a:ln>
            <a:noFill/>
          </a:ln>
        </p:spPr>
        <p:txBody>
          <a:bodyPr spcFirstLastPara="1" wrap="square" lIns="68575" tIns="34275" rIns="68575" bIns="34275" anchor="t" anchorCtr="0"/>
          <a:lstStyle>
            <a:lvl1pPr marR="0" lvl="0" algn="ctr" rtl="0">
              <a:lnSpc>
                <a:spcPct val="90000"/>
              </a:lnSpc>
              <a:spcBef>
                <a:spcPts val="933"/>
              </a:spcBef>
              <a:spcAft>
                <a:spcPts val="0"/>
              </a:spcAft>
              <a:buClr>
                <a:srgbClr val="A0A0A0"/>
              </a:buClr>
              <a:buSzPts val="1000"/>
              <a:buFont typeface="Arial"/>
              <a:buNone/>
              <a:defRPr sz="1333" b="0" i="0" u="none" strike="noStrike" cap="none">
                <a:solidFill>
                  <a:srgbClr val="A0A0A0"/>
                </a:solidFill>
                <a:latin typeface="Arial"/>
                <a:ea typeface="Arial"/>
                <a:cs typeface="Arial"/>
                <a:sym typeface="Arial"/>
              </a:defRPr>
            </a:lvl1pPr>
            <a:lvl2pPr marR="0" lvl="1"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R="0" lvl="2"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R="0" lvl="3"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R="0" lvl="4"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R="0" lvl="5"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
        <p:nvSpPr>
          <p:cNvPr id="168" name="Google Shape;168;p36"/>
          <p:cNvSpPr txBox="1">
            <a:spLocks noGrp="1"/>
          </p:cNvSpPr>
          <p:nvPr>
            <p:ph type="title"/>
          </p:nvPr>
        </p:nvSpPr>
        <p:spPr>
          <a:xfrm>
            <a:off x="364067" y="683683"/>
            <a:ext cx="6400800" cy="6984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434343"/>
              </a:buClr>
              <a:buSzPts val="2400"/>
              <a:buFont typeface="Arial"/>
              <a:buNone/>
              <a:defRPr sz="3200" b="0" i="0" u="none" strike="noStrike" cap="none">
                <a:solidFill>
                  <a:srgbClr val="434343"/>
                </a:solidFill>
                <a:latin typeface="Arial"/>
                <a:ea typeface="Arial"/>
                <a:cs typeface="Arial"/>
                <a:sym typeface="Arial"/>
              </a:defRPr>
            </a:lvl1pPr>
            <a:lvl2pPr lvl="1" rtl="0">
              <a:spcBef>
                <a:spcPts val="0"/>
              </a:spcBef>
              <a:spcAft>
                <a:spcPts val="0"/>
              </a:spcAft>
              <a:buSzPts val="500"/>
              <a:buNone/>
              <a:defRPr sz="933"/>
            </a:lvl2pPr>
            <a:lvl3pPr lvl="2" rtl="0">
              <a:spcBef>
                <a:spcPts val="0"/>
              </a:spcBef>
              <a:spcAft>
                <a:spcPts val="0"/>
              </a:spcAft>
              <a:buSzPts val="500"/>
              <a:buNone/>
              <a:defRPr sz="933"/>
            </a:lvl3pPr>
            <a:lvl4pPr lvl="3" rtl="0">
              <a:spcBef>
                <a:spcPts val="0"/>
              </a:spcBef>
              <a:spcAft>
                <a:spcPts val="0"/>
              </a:spcAft>
              <a:buSzPts val="500"/>
              <a:buNone/>
              <a:defRPr sz="933"/>
            </a:lvl4pPr>
            <a:lvl5pPr lvl="4" rtl="0">
              <a:spcBef>
                <a:spcPts val="0"/>
              </a:spcBef>
              <a:spcAft>
                <a:spcPts val="0"/>
              </a:spcAft>
              <a:buSzPts val="500"/>
              <a:buNone/>
              <a:defRPr sz="933"/>
            </a:lvl5pPr>
            <a:lvl6pPr lvl="5" rtl="0">
              <a:spcBef>
                <a:spcPts val="0"/>
              </a:spcBef>
              <a:spcAft>
                <a:spcPts val="0"/>
              </a:spcAft>
              <a:buSzPts val="500"/>
              <a:buNone/>
              <a:defRPr sz="933"/>
            </a:lvl6pPr>
            <a:lvl7pPr lvl="6" rtl="0">
              <a:spcBef>
                <a:spcPts val="0"/>
              </a:spcBef>
              <a:spcAft>
                <a:spcPts val="0"/>
              </a:spcAft>
              <a:buSzPts val="500"/>
              <a:buNone/>
              <a:defRPr sz="933"/>
            </a:lvl7pPr>
            <a:lvl8pPr lvl="7" rtl="0">
              <a:spcBef>
                <a:spcPts val="0"/>
              </a:spcBef>
              <a:spcAft>
                <a:spcPts val="0"/>
              </a:spcAft>
              <a:buSzPts val="500"/>
              <a:buNone/>
              <a:defRPr sz="933"/>
            </a:lvl8pPr>
            <a:lvl9pPr lvl="8" rtl="0">
              <a:spcBef>
                <a:spcPts val="0"/>
              </a:spcBef>
              <a:spcAft>
                <a:spcPts val="0"/>
              </a:spcAft>
              <a:buSzPts val="500"/>
              <a:buNone/>
              <a:defRPr sz="933"/>
            </a:lvl9pPr>
          </a:lstStyle>
          <a:p>
            <a:endParaRPr/>
          </a:p>
        </p:txBody>
      </p:sp>
      <p:sp>
        <p:nvSpPr>
          <p:cNvPr id="169" name="Google Shape;169;p36"/>
          <p:cNvSpPr txBox="1">
            <a:spLocks noGrp="1"/>
          </p:cNvSpPr>
          <p:nvPr>
            <p:ph type="body" idx="1"/>
          </p:nvPr>
        </p:nvSpPr>
        <p:spPr>
          <a:xfrm>
            <a:off x="364067" y="1253459"/>
            <a:ext cx="6400800" cy="381200"/>
          </a:xfrm>
          <a:prstGeom prst="rect">
            <a:avLst/>
          </a:prstGeom>
          <a:noFill/>
          <a:ln>
            <a:noFill/>
          </a:ln>
        </p:spPr>
        <p:txBody>
          <a:bodyPr spcFirstLastPara="1" wrap="square" lIns="68575" tIns="34275" rIns="68575" bIns="34275" anchor="t" anchorCtr="0"/>
          <a:lstStyle>
            <a:lvl1pPr marL="609585" marR="0" lvl="0" indent="-304792" algn="l" rtl="0">
              <a:lnSpc>
                <a:spcPct val="90000"/>
              </a:lnSpc>
              <a:spcBef>
                <a:spcPts val="933"/>
              </a:spcBef>
              <a:spcAft>
                <a:spcPts val="0"/>
              </a:spcAft>
              <a:buClr>
                <a:srgbClr val="A5A5A5"/>
              </a:buClr>
              <a:buSzPts val="1000"/>
              <a:buFont typeface="Arial"/>
              <a:buNone/>
              <a:defRPr sz="1333" b="0" i="0" u="none" strike="noStrike" cap="none">
                <a:solidFill>
                  <a:srgbClr val="A5A5A5"/>
                </a:solidFill>
                <a:latin typeface="Arial"/>
                <a:ea typeface="Arial"/>
                <a:cs typeface="Arial"/>
                <a:sym typeface="Arial"/>
              </a:defRPr>
            </a:lvl1pPr>
            <a:lvl2pPr marL="1219170" marR="0" lvl="1" indent="-457189" algn="l" rtl="0">
              <a:lnSpc>
                <a:spcPct val="90000"/>
              </a:lnSpc>
              <a:spcBef>
                <a:spcPts val="533"/>
              </a:spcBef>
              <a:spcAft>
                <a:spcPts val="0"/>
              </a:spcAft>
              <a:buClr>
                <a:srgbClr val="A0A0A0"/>
              </a:buClr>
              <a:buSzPts val="1800"/>
              <a:buFont typeface="Arial"/>
              <a:buChar char="•"/>
              <a:defRPr sz="2400" b="0" i="0" u="none" strike="noStrike" cap="none">
                <a:solidFill>
                  <a:srgbClr val="A0A0A0"/>
                </a:solidFill>
                <a:latin typeface="Arial"/>
                <a:ea typeface="Arial"/>
                <a:cs typeface="Arial"/>
                <a:sym typeface="Arial"/>
              </a:defRPr>
            </a:lvl2pPr>
            <a:lvl3pPr marL="1828754" marR="0" lvl="2" indent="-431789" algn="l" rtl="0">
              <a:lnSpc>
                <a:spcPct val="90000"/>
              </a:lnSpc>
              <a:spcBef>
                <a:spcPts val="533"/>
              </a:spcBef>
              <a:spcAft>
                <a:spcPts val="0"/>
              </a:spcAft>
              <a:buClr>
                <a:srgbClr val="A0A0A0"/>
              </a:buClr>
              <a:buSzPts val="1500"/>
              <a:buFont typeface="Arial"/>
              <a:buChar char="•"/>
              <a:defRPr sz="2000" b="0" i="0" u="none" strike="noStrike" cap="none">
                <a:solidFill>
                  <a:srgbClr val="A0A0A0"/>
                </a:solidFill>
                <a:latin typeface="Arial"/>
                <a:ea typeface="Arial"/>
                <a:cs typeface="Arial"/>
                <a:sym typeface="Arial"/>
              </a:defRPr>
            </a:lvl3pPr>
            <a:lvl4pPr marL="2438339" marR="0" lvl="3"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4pPr>
            <a:lvl5pPr marL="3047924" marR="0" lvl="4" indent="-414856" algn="l" rtl="0">
              <a:lnSpc>
                <a:spcPct val="90000"/>
              </a:lnSpc>
              <a:spcBef>
                <a:spcPts val="533"/>
              </a:spcBef>
              <a:spcAft>
                <a:spcPts val="0"/>
              </a:spcAft>
              <a:buClr>
                <a:srgbClr val="A0A0A0"/>
              </a:buClr>
              <a:buSzPts val="1300"/>
              <a:buFont typeface="Arial"/>
              <a:buChar char="•"/>
              <a:defRPr sz="1733" b="0" i="0" u="none" strike="noStrike" cap="none">
                <a:solidFill>
                  <a:srgbClr val="A0A0A0"/>
                </a:solidFill>
                <a:latin typeface="Arial"/>
                <a:ea typeface="Arial"/>
                <a:cs typeface="Arial"/>
                <a:sym typeface="Arial"/>
              </a:defRPr>
            </a:lvl5pPr>
            <a:lvl6pPr marL="3657509" marR="0" lvl="5"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6pPr>
            <a:lvl7pPr marL="4267093" marR="0" lvl="6"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7pPr>
            <a:lvl8pPr marL="4876678" marR="0" lvl="7"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8pPr>
            <a:lvl9pPr marL="5486263" marR="0" lvl="8" indent="-414856" algn="l" rtl="0">
              <a:lnSpc>
                <a:spcPct val="90000"/>
              </a:lnSpc>
              <a:spcBef>
                <a:spcPts val="533"/>
              </a:spcBef>
              <a:spcAft>
                <a:spcPts val="0"/>
              </a:spcAft>
              <a:buClr>
                <a:schemeClr val="dk1"/>
              </a:buClr>
              <a:buSzPts val="1300"/>
              <a:buFont typeface="Arial"/>
              <a:buChar char="•"/>
              <a:defRPr sz="17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0081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46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65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35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23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F960F-663E-4D94-8D0C-7D5CA1E502BA}"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CDF0E-5E7E-4EBE-9065-3646030F4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96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2302-35F8-4516-87FE-0835F1DEE31F}"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34F64-F451-483C-A998-40787B44EA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461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27E74-7A32-41A7-95FE-FAE39BE44860}" type="datetimeFigureOut">
              <a:rPr lang="en-US" smtClean="0">
                <a:solidFill>
                  <a:prstClr val="black">
                    <a:tint val="75000"/>
                  </a:prstClr>
                </a:solidFill>
              </a:rPr>
              <a:pPr/>
              <a:t>5/10/2019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3C032-9B02-42D7-BAAB-3DE11F0EA8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3514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A0A0A0"/>
              </a:buClr>
              <a:buSzPts val="3300"/>
              <a:buFont typeface="Arial"/>
              <a:buNone/>
              <a:defRPr sz="3300" b="0" i="0" u="none" strike="noStrike" cap="none">
                <a:solidFill>
                  <a:srgbClr val="A0A0A0"/>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127" name="Google Shape;127;p2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700"/>
              </a:spcBef>
              <a:spcAft>
                <a:spcPts val="0"/>
              </a:spcAft>
              <a:buClr>
                <a:srgbClr val="A0A0A0"/>
              </a:buClr>
              <a:buSzPts val="2100"/>
              <a:buFont typeface="Arial"/>
              <a:buChar char="•"/>
              <a:defRPr sz="2100" b="0" i="0" u="none" strike="noStrike" cap="none">
                <a:solidFill>
                  <a:srgbClr val="A0A0A0"/>
                </a:solidFill>
                <a:latin typeface="Arial"/>
                <a:ea typeface="Arial"/>
                <a:cs typeface="Arial"/>
                <a:sym typeface="Arial"/>
              </a:defRPr>
            </a:lvl1pPr>
            <a:lvl2pPr marL="914400" marR="0" lvl="1" indent="-342900" algn="l" rtl="0">
              <a:lnSpc>
                <a:spcPct val="90000"/>
              </a:lnSpc>
              <a:spcBef>
                <a:spcPts val="400"/>
              </a:spcBef>
              <a:spcAft>
                <a:spcPts val="0"/>
              </a:spcAft>
              <a:buClr>
                <a:srgbClr val="A0A0A0"/>
              </a:buClr>
              <a:buSzPts val="1800"/>
              <a:buFont typeface="Arial"/>
              <a:buChar char="•"/>
              <a:defRPr sz="1800" b="0" i="0" u="none" strike="noStrike" cap="none">
                <a:solidFill>
                  <a:srgbClr val="A0A0A0"/>
                </a:solidFill>
                <a:latin typeface="Arial"/>
                <a:ea typeface="Arial"/>
                <a:cs typeface="Arial"/>
                <a:sym typeface="Arial"/>
              </a:defRPr>
            </a:lvl2pPr>
            <a:lvl3pPr marL="1371600" marR="0" lvl="2" indent="-323850" algn="l" rtl="0">
              <a:lnSpc>
                <a:spcPct val="90000"/>
              </a:lnSpc>
              <a:spcBef>
                <a:spcPts val="400"/>
              </a:spcBef>
              <a:spcAft>
                <a:spcPts val="0"/>
              </a:spcAft>
              <a:buClr>
                <a:srgbClr val="A0A0A0"/>
              </a:buClr>
              <a:buSzPts val="1500"/>
              <a:buFont typeface="Arial"/>
              <a:buChar char="•"/>
              <a:defRPr sz="1500" b="0" i="0" u="none" strike="noStrike" cap="none">
                <a:solidFill>
                  <a:srgbClr val="A0A0A0"/>
                </a:solidFill>
                <a:latin typeface="Arial"/>
                <a:ea typeface="Arial"/>
                <a:cs typeface="Arial"/>
                <a:sym typeface="Arial"/>
              </a:defRPr>
            </a:lvl3pPr>
            <a:lvl4pPr marL="1828800" marR="0" lvl="3" indent="-311150" algn="l" rtl="0">
              <a:lnSpc>
                <a:spcPct val="90000"/>
              </a:lnSpc>
              <a:spcBef>
                <a:spcPts val="400"/>
              </a:spcBef>
              <a:spcAft>
                <a:spcPts val="0"/>
              </a:spcAft>
              <a:buClr>
                <a:srgbClr val="A0A0A0"/>
              </a:buClr>
              <a:buSzPts val="1300"/>
              <a:buFont typeface="Arial"/>
              <a:buChar char="•"/>
              <a:defRPr sz="1300" b="0" i="0" u="none" strike="noStrike" cap="none">
                <a:solidFill>
                  <a:srgbClr val="A0A0A0"/>
                </a:solidFill>
                <a:latin typeface="Arial"/>
                <a:ea typeface="Arial"/>
                <a:cs typeface="Arial"/>
                <a:sym typeface="Arial"/>
              </a:defRPr>
            </a:lvl4pPr>
            <a:lvl5pPr marL="2286000" marR="0" lvl="4" indent="-311150" algn="l" rtl="0">
              <a:lnSpc>
                <a:spcPct val="90000"/>
              </a:lnSpc>
              <a:spcBef>
                <a:spcPts val="400"/>
              </a:spcBef>
              <a:spcAft>
                <a:spcPts val="0"/>
              </a:spcAft>
              <a:buClr>
                <a:srgbClr val="A0A0A0"/>
              </a:buClr>
              <a:buSzPts val="1300"/>
              <a:buFont typeface="Arial"/>
              <a:buChar char="•"/>
              <a:defRPr sz="1300" b="0" i="0" u="none" strike="noStrike" cap="none">
                <a:solidFill>
                  <a:srgbClr val="A0A0A0"/>
                </a:solidFill>
                <a:latin typeface="Arial"/>
                <a:ea typeface="Arial"/>
                <a:cs typeface="Arial"/>
                <a:sym typeface="Arial"/>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28" name="Google Shape;128;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5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29" name="Google Shape;129;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5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733"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0" name="Google Shape;130;p25"/>
          <p:cNvSpPr txBox="1">
            <a:spLocks noGrp="1"/>
          </p:cNvSpPr>
          <p:nvPr>
            <p:ph type="sldNum" idx="12"/>
          </p:nvPr>
        </p:nvSpPr>
        <p:spPr>
          <a:xfrm>
            <a:off x="8610601"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252108162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995C5-2A20-4A72-88FC-E211AA35E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635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7FFB4-BC9B-4153-AFD0-F5520111F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858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C8E967-653B-4A94-9882-0A2141601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605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85B02-231A-4BB6-ABAE-0C3F2BA45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35227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904DF8-3D2B-4525-960F-A1BC246C7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58748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4BAB08-D692-48D3-BE46-069C46228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1224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10C633-A0F7-4380-BF33-2F4ECFF3B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883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ED-schools-deck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988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bout LEED-7-29-20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7093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58C75B-DEA4-465B-B45C-6936D672A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297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735666978"/>
      </p:ext>
    </p:extLst>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C9878-6A70-4B17-9845-86D33E3B2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7001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4E76B7-D2B7-4D6F-A32E-379A6913E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7999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271106848"/>
      </p:ext>
    </p:extLst>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7F359F-F28F-465C-B0F3-17628DA7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4738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A8CCC-969B-47C8-BAA1-F67541BE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114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73F0D-5439-41E6-82DE-9C0F2E4CF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106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6ECA0-74B8-487E-AF82-D0939A1AA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10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DA677-557E-43D5-8A95-DEEA330F6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9244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622F9-B82A-4DD4-B007-F5269FA9D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8084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145675130"/>
      </p:ext>
    </p:extLst>
  </p:cSld>
  <p:clrMapOvr>
    <a:masterClrMapping/>
  </p:clrMapOvr>
  <mc:AlternateContent xmlns:mc="http://schemas.openxmlformats.org/markup-compatibility/2006">
    <mc:Choice xmlns:p14="http://schemas.microsoft.com/office/powerpoint/2010/main" Requires="p14">
      <p:transition p14:dur="0" advTm="4000"/>
    </mc:Choice>
    <mc:Fallback>
      <p:transition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Picture 2">
            <a:extLst>
              <a:ext uri="{FF2B5EF4-FFF2-40B4-BE49-F238E27FC236}">
                <a16:creationId xmlns:a16="http://schemas.microsoft.com/office/drawing/2014/main" id="{C3B9B072-B8E4-4F97-B186-D9E4AF362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232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Picture 2">
            <a:extLst>
              <a:ext uri="{FF2B5EF4-FFF2-40B4-BE49-F238E27FC236}">
                <a16:creationId xmlns:a16="http://schemas.microsoft.com/office/drawing/2014/main" id="{B85BD9BC-71EC-4D4B-A230-B1A226B30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083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Picture 2">
            <a:extLst>
              <a:ext uri="{FF2B5EF4-FFF2-40B4-BE49-F238E27FC236}">
                <a16:creationId xmlns:a16="http://schemas.microsoft.com/office/drawing/2014/main" id="{4878FCD6-770E-4F1A-8841-25695FA61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124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Picture 2">
            <a:extLst>
              <a:ext uri="{FF2B5EF4-FFF2-40B4-BE49-F238E27FC236}">
                <a16:creationId xmlns:a16="http://schemas.microsoft.com/office/drawing/2014/main" id="{FCEE061D-10C9-4C6B-ADF7-0041F2624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977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rgbClr val="434343"/>
      </a:dk1>
      <a:lt1>
        <a:srgbClr val="FFFFFF"/>
      </a:lt1>
      <a:dk2>
        <a:srgbClr val="5C5C5C"/>
      </a:dk2>
      <a:lt2>
        <a:srgbClr val="FFFFFF"/>
      </a:lt2>
      <a:accent1>
        <a:srgbClr val="108295"/>
      </a:accent1>
      <a:accent2>
        <a:srgbClr val="C1D721"/>
      </a:accent2>
      <a:accent3>
        <a:srgbClr val="5A9E29"/>
      </a:accent3>
      <a:accent4>
        <a:srgbClr val="FFD829"/>
      </a:accent4>
      <a:accent5>
        <a:srgbClr val="F7752D"/>
      </a:accent5>
      <a:accent6>
        <a:srgbClr val="14A0C5"/>
      </a:accent6>
      <a:hlink>
        <a:srgbClr val="5AAFAA"/>
      </a:hlink>
      <a:folHlink>
        <a:srgbClr val="1082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1630</Words>
  <Application>Microsoft Office PowerPoint</Application>
  <PresentationFormat>Widescreen</PresentationFormat>
  <Paragraphs>57</Paragraphs>
  <Slides>25</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Calibri Light</vt:lpstr>
      <vt:lpstr>1_Office Theme</vt:lpstr>
      <vt:lpstr>2_Office Theme</vt:lpstr>
      <vt:lpstr>3_Office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Heming</dc:creator>
  <cp:lastModifiedBy>Anisa Heming</cp:lastModifiedBy>
  <cp:revision>79</cp:revision>
  <dcterms:created xsi:type="dcterms:W3CDTF">2018-07-13T21:20:03Z</dcterms:created>
  <dcterms:modified xsi:type="dcterms:W3CDTF">2019-05-10T19:19:11Z</dcterms:modified>
</cp:coreProperties>
</file>